
<file path=[Content_Types].xml><?xml version="1.0" encoding="utf-8"?>
<Types xmlns="http://schemas.openxmlformats.org/package/2006/content-types">
  <Default Extension="fntdata" ContentType="application/x-fontdata"/>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tags/tag6.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9" r:id="rId1"/>
    <p:sldMasterId id="2147483690" r:id="rId2"/>
    <p:sldMasterId id="2147483691" r:id="rId3"/>
  </p:sldMasterIdLst>
  <p:notesMasterIdLst>
    <p:notesMasterId r:id="rId25"/>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Lst>
  <p:sldSz cx="9144000" cy="5143500" type="screen16x9"/>
  <p:notesSz cx="6858000" cy="9144000"/>
  <p:embeddedFontLst>
    <p:embeddedFont>
      <p:font typeface="Book Antiqua" panose="02040602050305030304" pitchFamily="18" charset="0"/>
      <p:regular r:id="rId26"/>
      <p:bold r:id="rId27"/>
      <p:italic r:id="rId28"/>
      <p:boldItalic r:id="rId29"/>
    </p:embeddedFont>
    <p:embeddedFont>
      <p:font typeface="Calibri" panose="020F0502020204030204" pitchFamily="34" charset="0"/>
      <p:regular r:id="rId30"/>
      <p:bold r:id="rId31"/>
      <p:italic r:id="rId32"/>
      <p:boldItalic r:id="rId33"/>
    </p:embeddedFont>
    <p:embeddedFont>
      <p:font typeface="Century Gothic" panose="020B0502020202020204" pitchFamily="34" charset="0"/>
      <p:regular r:id="rId34"/>
      <p:bold r:id="rId35"/>
      <p:italic r:id="rId36"/>
      <p:boldItalic r:id="rId37"/>
    </p:embeddedFont>
    <p:embeddedFont>
      <p:font typeface="Copse" panose="020B0604020202020204" charset="0"/>
      <p:regular r:id="rId38"/>
    </p:embeddedFont>
    <p:embeddedFont>
      <p:font typeface="Georgia" panose="02040502050405020303" pitchFamily="18" charset="0"/>
      <p:regular r:id="rId39"/>
      <p:bold r:id="rId40"/>
      <p:italic r:id="rId41"/>
      <p:boldItalic r:id="rId42"/>
    </p:embeddedFont>
    <p:embeddedFont>
      <p:font typeface="Lato Light" panose="020B0604020202020204" charset="0"/>
      <p:regular r:id="rId43"/>
      <p:bold r:id="rId44"/>
      <p:italic r:id="rId45"/>
      <p:boldItalic r:id="rId46"/>
    </p:embeddedFont>
    <p:embeddedFont>
      <p:font typeface="Open Sans" panose="020B060402020202020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EE16C23-ACAD-4454-B9F0-E211BEE1CFDE}">
  <a:tblStyle styleId="{9EE16C23-ACAD-4454-B9F0-E211BEE1CFDE}" styleName="Table_0">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AC8E1FCC-F4E8-42A4-8A65-0A2EA4C94234}"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800"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font" Target="fonts/font25.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4.fntdata"/><Relationship Id="rId41" Type="http://schemas.openxmlformats.org/officeDocument/2006/relationships/font" Target="fonts/font16.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font" Target="fonts/font24.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8" Type="http://schemas.openxmlformats.org/officeDocument/2006/relationships/slide" Target="slides/slide5.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62f0d248c2_0_4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Welcome to the Single Subject Acceleration parent presentation.</a:t>
            </a:r>
            <a:endParaRPr/>
          </a:p>
        </p:txBody>
      </p:sp>
      <p:sp>
        <p:nvSpPr>
          <p:cNvPr id="222" name="Google Shape;222;g62f0d248c2_0_4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6e41dd831a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6e41dd831a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SzPts val="1200"/>
              <a:buChar char="-"/>
            </a:pPr>
            <a:r>
              <a:rPr lang="en" sz="1200"/>
              <a:t>The SSA contact at your school will send home a results letter</a:t>
            </a:r>
            <a:endParaRPr sz="1200"/>
          </a:p>
          <a:p>
            <a:pPr marL="457200" lvl="0" indent="-304800" algn="l" rtl="0">
              <a:spcBef>
                <a:spcPts val="0"/>
              </a:spcBef>
              <a:spcAft>
                <a:spcPts val="0"/>
              </a:spcAft>
              <a:buSzPts val="1200"/>
              <a:buChar char="-"/>
            </a:pPr>
            <a:r>
              <a:rPr lang="en" sz="1200"/>
              <a:t>Scores will be reported in percentages.</a:t>
            </a:r>
            <a:endParaRPr sz="1200"/>
          </a:p>
          <a:p>
            <a:pPr marL="457200" lvl="0" indent="-304800" algn="l" rtl="0">
              <a:spcBef>
                <a:spcPts val="0"/>
              </a:spcBef>
              <a:spcAft>
                <a:spcPts val="0"/>
              </a:spcAft>
              <a:buSzPts val="1200"/>
              <a:buChar char="-"/>
            </a:pPr>
            <a:r>
              <a:rPr lang="en" sz="1200"/>
              <a:t>SSA services will not take place until the next school year</a:t>
            </a:r>
            <a:endParaRPr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6f03c5cf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6f03c5cf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opse"/>
                <a:ea typeface="Copse"/>
                <a:cs typeface="Copse"/>
                <a:sym typeface="Copse"/>
              </a:rPr>
              <a:t>SSA testing is rigorous. One in five students tested, qualify for math Single Subject Acceleration. The number of students to qualify for Single Subject Acceleration in ELA is less. </a:t>
            </a:r>
            <a:endParaRPr>
              <a:latin typeface="Copse"/>
              <a:ea typeface="Copse"/>
              <a:cs typeface="Copse"/>
              <a:sym typeface="Copse"/>
            </a:endParaRPr>
          </a:p>
          <a:p>
            <a:pPr marL="0" lvl="0" indent="0" algn="l" rtl="0">
              <a:lnSpc>
                <a:spcPct val="90000"/>
              </a:lnSpc>
              <a:spcBef>
                <a:spcPts val="800"/>
              </a:spcBef>
              <a:spcAft>
                <a:spcPts val="0"/>
              </a:spcAft>
              <a:buNone/>
            </a:pPr>
            <a:endParaRPr sz="1200">
              <a:latin typeface="Copse"/>
              <a:ea typeface="Copse"/>
              <a:cs typeface="Copse"/>
              <a:sym typeface="Copse"/>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6e4f7a256f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6e4f7a256f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lvl="0" indent="-304800" algn="l" rtl="0">
              <a:spcBef>
                <a:spcPts val="0"/>
              </a:spcBef>
              <a:spcAft>
                <a:spcPts val="0"/>
              </a:spcAft>
              <a:buClr>
                <a:srgbClr val="000000"/>
              </a:buClr>
              <a:buSzPts val="1200"/>
              <a:buFont typeface="Noto Sans Symbols"/>
              <a:buChar char="✔"/>
            </a:pPr>
            <a:r>
              <a:rPr lang="en" sz="1200">
                <a:latin typeface="Open Sans"/>
                <a:ea typeface="Open Sans"/>
                <a:cs typeface="Open Sans"/>
                <a:sym typeface="Open Sans"/>
              </a:rPr>
              <a:t>Consider your child’s social and emotional maturity, organizational skills,  and ability to focus as students  An SSA student will be taking classes with peers who may be older or they will be working on their own.</a:t>
            </a:r>
            <a:endParaRPr sz="1200">
              <a:latin typeface="Open Sans"/>
              <a:ea typeface="Open Sans"/>
              <a:cs typeface="Open Sans"/>
              <a:sym typeface="Open Sans"/>
            </a:endParaRPr>
          </a:p>
          <a:p>
            <a:pPr marL="457200" marR="0" lvl="0" indent="-304800" algn="l" rtl="0">
              <a:spcBef>
                <a:spcPts val="0"/>
              </a:spcBef>
              <a:spcAft>
                <a:spcPts val="0"/>
              </a:spcAft>
              <a:buClr>
                <a:srgbClr val="000000"/>
              </a:buClr>
              <a:buSzPts val="1200"/>
              <a:buFont typeface="Noto Sans Symbols"/>
              <a:buChar char="✔"/>
            </a:pPr>
            <a:r>
              <a:rPr lang="en" sz="1200">
                <a:latin typeface="Open Sans"/>
                <a:ea typeface="Open Sans"/>
                <a:cs typeface="Open Sans"/>
                <a:sym typeface="Open Sans"/>
              </a:rPr>
              <a:t>Your child will be skipping an entire year’s worth of content and background knowledge. The AIG teacher and homeroom teachers are not responsible for covering any content your child skipped as a result of receiving SSA services. </a:t>
            </a:r>
            <a:endParaRPr sz="1200">
              <a:latin typeface="Open Sans"/>
              <a:ea typeface="Open Sans"/>
              <a:cs typeface="Open Sans"/>
              <a:sym typeface="Open Sans"/>
            </a:endParaRPr>
          </a:p>
          <a:p>
            <a:pPr marL="457200" marR="0" lvl="0" indent="-304800" algn="l" rtl="0">
              <a:spcBef>
                <a:spcPts val="0"/>
              </a:spcBef>
              <a:spcAft>
                <a:spcPts val="0"/>
              </a:spcAft>
              <a:buClr>
                <a:srgbClr val="000000"/>
              </a:buClr>
              <a:buSzPts val="1200"/>
              <a:buFont typeface="Noto Sans Symbols"/>
              <a:buChar char="✔"/>
            </a:pPr>
            <a:r>
              <a:rPr lang="en" sz="1200">
                <a:latin typeface="Open Sans"/>
                <a:ea typeface="Open Sans"/>
                <a:cs typeface="Open Sans"/>
                <a:sym typeface="Open Sans"/>
              </a:rPr>
              <a:t>If your child qualifies for SSA in math or ELA in elementary or middle school, some courses take place online. During the school day, students participate in these courses.  Students work independently during their online lessons.</a:t>
            </a:r>
            <a:endParaRPr sz="1200">
              <a:latin typeface="Open Sans"/>
              <a:ea typeface="Open Sans"/>
              <a:cs typeface="Open Sans"/>
              <a:sym typeface="Open Sans"/>
            </a:endParaRPr>
          </a:p>
          <a:p>
            <a:pPr marL="457200" marR="0" lvl="0" indent="-304800" algn="l" rtl="0">
              <a:spcBef>
                <a:spcPts val="0"/>
              </a:spcBef>
              <a:spcAft>
                <a:spcPts val="0"/>
              </a:spcAft>
              <a:buClr>
                <a:srgbClr val="000000"/>
              </a:buClr>
              <a:buSzPts val="1200"/>
              <a:buFont typeface="Noto Sans Symbols"/>
              <a:buChar char="✔"/>
            </a:pPr>
            <a:r>
              <a:rPr lang="en" sz="1200">
                <a:latin typeface="Open Sans"/>
                <a:ea typeface="Open Sans"/>
                <a:cs typeface="Open Sans"/>
                <a:sym typeface="Open Sans"/>
              </a:rPr>
              <a:t>SSA may result in a different class schedule. To accommodate your child's academic needs, the school may assign your child a nontraditional schedule. The final decision about scheduling will be made by the principal at each school.</a:t>
            </a:r>
            <a:endParaRPr sz="1200">
              <a:latin typeface="Open Sans"/>
              <a:ea typeface="Open Sans"/>
              <a:cs typeface="Open Sans"/>
              <a:sym typeface="Open Sans"/>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6f03c5cf7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6f03c5cf7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Open Sans"/>
                <a:ea typeface="Open Sans"/>
                <a:cs typeface="Open Sans"/>
                <a:sym typeface="Open Sans"/>
              </a:rPr>
              <a:t>Determining if your child is a good candidate for SSA can be a challenging decision. Take time to reflect about these four questions. </a:t>
            </a:r>
            <a:endParaRPr sz="1200">
              <a:latin typeface="Open Sans"/>
              <a:ea typeface="Open Sans"/>
              <a:cs typeface="Open Sans"/>
              <a:sym typeface="Open Sans"/>
            </a:endParaRPr>
          </a:p>
          <a:p>
            <a:pPr marL="457200" lvl="0" indent="-304800" algn="l" rtl="0">
              <a:lnSpc>
                <a:spcPct val="90000"/>
              </a:lnSpc>
              <a:spcBef>
                <a:spcPts val="800"/>
              </a:spcBef>
              <a:spcAft>
                <a:spcPts val="0"/>
              </a:spcAft>
              <a:buClr>
                <a:srgbClr val="455560"/>
              </a:buClr>
              <a:buSzPts val="1200"/>
              <a:buFont typeface="Open Sans"/>
              <a:buChar char="❏"/>
            </a:pPr>
            <a:r>
              <a:rPr lang="en" sz="1200">
                <a:solidFill>
                  <a:srgbClr val="455560"/>
                </a:solidFill>
                <a:latin typeface="Open Sans"/>
                <a:ea typeface="Open Sans"/>
                <a:cs typeface="Open Sans"/>
                <a:sym typeface="Open Sans"/>
              </a:rPr>
              <a:t>Have I had conversations about the need for skipping a whole grade level’s content with my child’s teacher?</a:t>
            </a:r>
            <a:endParaRPr sz="1200">
              <a:solidFill>
                <a:srgbClr val="455560"/>
              </a:solidFill>
              <a:latin typeface="Open Sans"/>
              <a:ea typeface="Open Sans"/>
              <a:cs typeface="Open Sans"/>
              <a:sym typeface="Open Sans"/>
            </a:endParaRPr>
          </a:p>
          <a:p>
            <a:pPr marL="457200" lvl="0" indent="-304800" algn="l" rtl="0">
              <a:lnSpc>
                <a:spcPct val="90000"/>
              </a:lnSpc>
              <a:spcBef>
                <a:spcPts val="0"/>
              </a:spcBef>
              <a:spcAft>
                <a:spcPts val="0"/>
              </a:spcAft>
              <a:buClr>
                <a:srgbClr val="455560"/>
              </a:buClr>
              <a:buSzPts val="1200"/>
              <a:buFont typeface="Open Sans"/>
              <a:buChar char="❏"/>
            </a:pPr>
            <a:r>
              <a:rPr lang="en" sz="1200">
                <a:solidFill>
                  <a:srgbClr val="455560"/>
                </a:solidFill>
                <a:latin typeface="Open Sans"/>
                <a:ea typeface="Open Sans"/>
                <a:cs typeface="Open Sans"/>
                <a:sym typeface="Open Sans"/>
              </a:rPr>
              <a:t>How is my child currently performing the subject area where I might request acceleration?</a:t>
            </a:r>
            <a:endParaRPr sz="1200">
              <a:solidFill>
                <a:srgbClr val="455560"/>
              </a:solidFill>
              <a:latin typeface="Open Sans"/>
              <a:ea typeface="Open Sans"/>
              <a:cs typeface="Open Sans"/>
              <a:sym typeface="Open Sans"/>
            </a:endParaRPr>
          </a:p>
          <a:p>
            <a:pPr marL="457200" lvl="0" indent="-304800" algn="l" rtl="0">
              <a:lnSpc>
                <a:spcPct val="90000"/>
              </a:lnSpc>
              <a:spcBef>
                <a:spcPts val="0"/>
              </a:spcBef>
              <a:spcAft>
                <a:spcPts val="0"/>
              </a:spcAft>
              <a:buClr>
                <a:srgbClr val="455560"/>
              </a:buClr>
              <a:buSzPts val="1200"/>
              <a:buFont typeface="Open Sans"/>
              <a:buChar char="❏"/>
            </a:pPr>
            <a:r>
              <a:rPr lang="en" sz="1200">
                <a:solidFill>
                  <a:srgbClr val="455560"/>
                </a:solidFill>
                <a:latin typeface="Open Sans"/>
                <a:ea typeface="Open Sans"/>
                <a:cs typeface="Open Sans"/>
                <a:sym typeface="Open Sans"/>
              </a:rPr>
              <a:t>Have I considered what SSA might look like and mean for my child, in future grades?</a:t>
            </a:r>
            <a:endParaRPr sz="1200">
              <a:solidFill>
                <a:srgbClr val="455560"/>
              </a:solidFill>
              <a:latin typeface="Open Sans"/>
              <a:ea typeface="Open Sans"/>
              <a:cs typeface="Open Sans"/>
              <a:sym typeface="Open Sans"/>
            </a:endParaRPr>
          </a:p>
          <a:p>
            <a:pPr marL="457200" lvl="0" indent="-304800" algn="l" rtl="0">
              <a:lnSpc>
                <a:spcPct val="90000"/>
              </a:lnSpc>
              <a:spcBef>
                <a:spcPts val="0"/>
              </a:spcBef>
              <a:spcAft>
                <a:spcPts val="0"/>
              </a:spcAft>
              <a:buClr>
                <a:srgbClr val="455560"/>
              </a:buClr>
              <a:buSzPts val="1200"/>
              <a:buFont typeface="Open Sans"/>
              <a:buChar char="❏"/>
            </a:pPr>
            <a:r>
              <a:rPr lang="en" sz="1200">
                <a:solidFill>
                  <a:srgbClr val="455560"/>
                </a:solidFill>
                <a:latin typeface="Open Sans"/>
                <a:ea typeface="Open Sans"/>
                <a:cs typeface="Open Sans"/>
                <a:sym typeface="Open Sans"/>
              </a:rPr>
              <a:t>Do all conversations and data indicate that my child has a need for skipping a year’s worth of content, in order to receive </a:t>
            </a:r>
            <a:r>
              <a:rPr lang="en" sz="1200">
                <a:solidFill>
                  <a:srgbClr val="3C4043"/>
                </a:solidFill>
                <a:highlight>
                  <a:srgbClr val="FFFFFF"/>
                </a:highlight>
                <a:latin typeface="Open Sans"/>
                <a:ea typeface="Open Sans"/>
                <a:cs typeface="Open Sans"/>
                <a:sym typeface="Open Sans"/>
              </a:rPr>
              <a:t>access to rigorous curriculum or challenging curriculum</a:t>
            </a:r>
            <a:r>
              <a:rPr lang="en" sz="1200">
                <a:solidFill>
                  <a:srgbClr val="455560"/>
                </a:solidFill>
                <a:latin typeface="Open Sans"/>
                <a:ea typeface="Open Sans"/>
                <a:cs typeface="Open Sans"/>
                <a:sym typeface="Open Sans"/>
              </a:rPr>
              <a:t>?</a:t>
            </a:r>
            <a:endParaRPr sz="1200">
              <a:latin typeface="Open Sans"/>
              <a:ea typeface="Open Sans"/>
              <a:cs typeface="Open Sans"/>
              <a:sym typeface="Open Sa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6e95eadd4a_2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6e95eadd4a_2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Click to first red circle:  </a:t>
            </a:r>
            <a:r>
              <a:rPr lang="en"/>
              <a:t>Students who are in Grade 4 and qualify for SSA will enroll in a WCPSS online Grade 6 course at their school during Grade 5.  These students will then take the Grade 7 and 8  ELA courses face to face  in their middle school during their 6th and 7th grade.  During 8th grade, students will enroll in EITHER English I (NCVPS) or Creative Writing (NCVPS) for a year-long course.  Students must choose one of these two courses only.</a:t>
            </a:r>
            <a:endParaRPr/>
          </a:p>
          <a:p>
            <a:pPr marL="0" lvl="0" indent="0" algn="l" rtl="0">
              <a:spcBef>
                <a:spcPts val="0"/>
              </a:spcBef>
              <a:spcAft>
                <a:spcPts val="0"/>
              </a:spcAft>
              <a:buNone/>
            </a:pPr>
            <a:endParaRPr/>
          </a:p>
          <a:p>
            <a:pPr marL="0" lvl="0" indent="0" algn="l" rtl="0">
              <a:spcBef>
                <a:spcPts val="0"/>
              </a:spcBef>
              <a:spcAft>
                <a:spcPts val="0"/>
              </a:spcAft>
              <a:buNone/>
            </a:pPr>
            <a:r>
              <a:rPr lang="en" b="1"/>
              <a:t>Click to second red circle: </a:t>
            </a:r>
            <a:r>
              <a:rPr lang="en"/>
              <a:t>Students who are currently in grade 5 who qualify for SSA, will take the Grade 7 and 8  ELA courses face to face  in their middle school during their 6th and 7th grade.  During 8th grade, students will enroll in EITHER English I (NCVPS) or Creative Writing (NCVPS) for a year-long course.  Students must choose one of these two courses only.</a:t>
            </a:r>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6e95eadd4a_2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6e95eadd4a_2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Click to first red circle:  Current 6th graders</a:t>
            </a:r>
            <a:r>
              <a:rPr lang="en"/>
              <a:t> who qualify for  SSA will take the Grade 8 course face to face  in their middle school during 7th grade.  During 7th grade, students will enroll in EITHER English I (NCVPS) or Creative Writing (NCVPS) for a year-long course.  Students must choose one of these two courses only.</a:t>
            </a:r>
            <a:endParaRPr/>
          </a:p>
          <a:p>
            <a:pPr marL="1270" lvl="0" indent="0" algn="l" rtl="0">
              <a:spcBef>
                <a:spcPts val="0"/>
              </a:spcBef>
              <a:spcAft>
                <a:spcPts val="0"/>
              </a:spcAft>
              <a:buClr>
                <a:srgbClr val="000000"/>
              </a:buClr>
              <a:buSzPts val="1100"/>
              <a:buFont typeface="Arial"/>
              <a:buNone/>
            </a:pPr>
            <a:endParaRPr/>
          </a:p>
          <a:p>
            <a:pPr marL="0" lvl="0" indent="0" algn="l" rtl="0">
              <a:spcBef>
                <a:spcPts val="0"/>
              </a:spcBef>
              <a:spcAft>
                <a:spcPts val="0"/>
              </a:spcAft>
              <a:buNone/>
            </a:pPr>
            <a:r>
              <a:rPr lang="en" b="1"/>
              <a:t>Click to second red circle:  Current 7th graders</a:t>
            </a:r>
            <a:r>
              <a:rPr lang="en"/>
              <a:t> who qualify for SSA will enroll in EITHER English I (NCVPS) or Creative Writing (NCVPS) for a year-long course.  Students must choose one of these two courses only.</a:t>
            </a:r>
            <a:endParaRPr/>
          </a:p>
          <a:p>
            <a:pPr marL="0" lvl="0" indent="0" algn="l" rtl="0">
              <a:spcBef>
                <a:spcPts val="0"/>
              </a:spcBef>
              <a:spcAft>
                <a:spcPts val="0"/>
              </a:spcAft>
              <a:buNone/>
            </a:pPr>
            <a:endParaRPr/>
          </a:p>
          <a:p>
            <a:pPr marL="0" lvl="0" indent="0" algn="l" rtl="0">
              <a:lnSpc>
                <a:spcPct val="100000"/>
              </a:lnSpc>
              <a:spcBef>
                <a:spcPts val="0"/>
              </a:spcBef>
              <a:spcAft>
                <a:spcPts val="0"/>
              </a:spcAft>
              <a:buNone/>
            </a:pPr>
            <a:r>
              <a:rPr lang="en" b="1">
                <a:solidFill>
                  <a:srgbClr val="000000"/>
                </a:solidFill>
              </a:rPr>
              <a:t>Click to blue circle:</a:t>
            </a:r>
            <a:r>
              <a:rPr lang="en" b="1" i="1">
                <a:solidFill>
                  <a:srgbClr val="000000"/>
                </a:solidFill>
              </a:rPr>
              <a:t>  Once students have completed Grade 8 ELA courses, the succession of courses may vary and are contingent on the high school in which the student will be attending.  Some courses may not be available and/or may be limited.</a:t>
            </a:r>
            <a:endParaRPr b="1" i="1">
              <a:solidFill>
                <a:srgbClr val="000000"/>
              </a:solidFill>
            </a:endParaRPr>
          </a:p>
          <a:p>
            <a:pPr marL="0" lvl="0" indent="0" algn="l" rtl="0">
              <a:lnSpc>
                <a:spcPct val="100000"/>
              </a:lnSpc>
              <a:spcBef>
                <a:spcPts val="0"/>
              </a:spcBef>
              <a:spcAft>
                <a:spcPts val="0"/>
              </a:spcAft>
              <a:buNone/>
            </a:pPr>
            <a:r>
              <a:rPr lang="en">
                <a:solidFill>
                  <a:srgbClr val="000000"/>
                </a:solidFill>
              </a:rPr>
              <a:t> </a:t>
            </a:r>
            <a:endParaRPr b="1">
              <a:solidFill>
                <a:srgbClr val="000000"/>
              </a:solidFill>
            </a:endParaRPr>
          </a:p>
          <a:p>
            <a:pPr marL="0" lvl="0" indent="0" algn="l" rtl="0">
              <a:lnSpc>
                <a:spcPct val="100000"/>
              </a:lnSpc>
              <a:spcBef>
                <a:spcPts val="0"/>
              </a:spcBef>
              <a:spcAft>
                <a:spcPts val="0"/>
              </a:spcAft>
              <a:buNone/>
            </a:pPr>
            <a:r>
              <a:rPr lang="en">
                <a:solidFill>
                  <a:srgbClr val="000000"/>
                </a:solidFill>
              </a:rPr>
              <a:t>Upper- level English courses include complex texts and mature thematic content. When making decisions regarding acceleration, students and parents are advised to consider the age and maturity in relation to the content of these courses. </a:t>
            </a:r>
            <a:endParaRPr b="1">
              <a:solidFill>
                <a:srgbClr val="000000"/>
              </a:solidFill>
            </a:endParaRPr>
          </a:p>
          <a:p>
            <a:pPr marL="0" lvl="0" indent="0" algn="l" rtl="0">
              <a:lnSpc>
                <a:spcPct val="100000"/>
              </a:lnSpc>
              <a:spcBef>
                <a:spcPts val="0"/>
              </a:spcBef>
              <a:spcAft>
                <a:spcPts val="0"/>
              </a:spcAft>
              <a:buNone/>
            </a:pPr>
            <a:r>
              <a:rPr lang="en">
                <a:solidFill>
                  <a:srgbClr val="000000"/>
                </a:solidFill>
              </a:rPr>
              <a:t> </a:t>
            </a:r>
            <a:endParaRPr b="1">
              <a:solidFill>
                <a:srgbClr val="000000"/>
              </a:solidFill>
            </a:endParaRPr>
          </a:p>
          <a:p>
            <a:pPr marL="0" lvl="0" indent="0" algn="l" rtl="0">
              <a:lnSpc>
                <a:spcPct val="100000"/>
              </a:lnSpc>
              <a:spcBef>
                <a:spcPts val="0"/>
              </a:spcBef>
              <a:spcAft>
                <a:spcPts val="0"/>
              </a:spcAft>
              <a:buNone/>
            </a:pPr>
            <a:r>
              <a:rPr lang="en">
                <a:solidFill>
                  <a:srgbClr val="000000"/>
                </a:solidFill>
              </a:rPr>
              <a:t>While students will be able to complete all basic graduation requirements in English prior to Grade 12, students and parents should be aware that most selective universities look for four years of increasingly complex high school English study on applicants’ transcript</a:t>
            </a:r>
            <a:r>
              <a:rPr lang="en" sz="900">
                <a:solidFill>
                  <a:srgbClr val="000000"/>
                </a:solidFill>
                <a:latin typeface="Arial"/>
                <a:ea typeface="Arial"/>
                <a:cs typeface="Arial"/>
                <a:sym typeface="Arial"/>
              </a:rPr>
              <a:t>s. </a:t>
            </a:r>
            <a:endParaRPr sz="900" b="1">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6e95eadd4a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6e95eadd4a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chart shows the math trajectory options available to all students without having to complete the SSA process. In order to read this chart, find your current students placement and look at his or her options.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6e95eadd4a_2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6e95eadd4a_2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t>This document shows with more detail middle school math progression for all capable students. Students will have the opportunity to take these classes without having to complete the SSA process. </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t>To qualify for Plus courses, students must meet criteria established in the guidelines or thru principal approval. </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t>Elementary principals will make an initial recommendation in any waivers, but the middle school principal will make the final placement.</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t>Students may move from math 6 to math 7 plus by meeting criteria established in the guidelines or thru principal approval.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6e95eadd4a_2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6e95eadd4a_2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Calibri"/>
              <a:buNone/>
            </a:pPr>
            <a:r>
              <a:rPr lang="en" sz="1200">
                <a:latin typeface="Calibri"/>
                <a:ea typeface="Calibri"/>
                <a:cs typeface="Calibri"/>
                <a:sym typeface="Calibri"/>
              </a:rPr>
              <a:t>  </a:t>
            </a:r>
            <a:endParaRPr sz="1200">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Compacted 6 Plus/7Plus will still be an option for students. Compacted Math 6 Plus/7 Plus is NOT part of SSA. It remains an option for all who meet the criteria. For more information, contact your schools 5th grade teachers and counselors. </a:t>
            </a:r>
            <a:endParaRPr sz="1200">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7dbfa11587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7dbfa11587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90000"/>
              </a:lnSpc>
              <a:spcBef>
                <a:spcPts val="800"/>
              </a:spcBef>
              <a:spcAft>
                <a:spcPts val="0"/>
              </a:spcAft>
              <a:buNone/>
            </a:pPr>
            <a:r>
              <a:rPr lang="en">
                <a:solidFill>
                  <a:srgbClr val="455560"/>
                </a:solidFill>
                <a:latin typeface="Open Sans"/>
                <a:ea typeface="Open Sans"/>
                <a:cs typeface="Open Sans"/>
                <a:sym typeface="Open Sans"/>
              </a:rPr>
              <a:t>To recap</a:t>
            </a:r>
            <a:endParaRPr>
              <a:solidFill>
                <a:srgbClr val="455560"/>
              </a:solidFill>
              <a:latin typeface="Open Sans"/>
              <a:ea typeface="Open Sans"/>
              <a:cs typeface="Open Sans"/>
              <a:sym typeface="Open Sans"/>
            </a:endParaRPr>
          </a:p>
          <a:p>
            <a:pPr marL="457200" lvl="0" indent="-298450" algn="l" rtl="0">
              <a:lnSpc>
                <a:spcPct val="90000"/>
              </a:lnSpc>
              <a:spcBef>
                <a:spcPts val="800"/>
              </a:spcBef>
              <a:spcAft>
                <a:spcPts val="0"/>
              </a:spcAft>
              <a:buClr>
                <a:srgbClr val="455560"/>
              </a:buClr>
              <a:buSzPts val="1100"/>
              <a:buFont typeface="Open Sans"/>
              <a:buChar char="•"/>
            </a:pPr>
            <a:r>
              <a:rPr lang="en">
                <a:solidFill>
                  <a:srgbClr val="455560"/>
                </a:solidFill>
                <a:latin typeface="Open Sans"/>
                <a:ea typeface="Open Sans"/>
                <a:cs typeface="Open Sans"/>
                <a:sym typeface="Open Sans"/>
              </a:rPr>
              <a:t>Single Subject Acceleration is for Wake County Public Schools students in Kindergarten through 7 grade.</a:t>
            </a:r>
            <a:endParaRPr>
              <a:solidFill>
                <a:srgbClr val="455560"/>
              </a:solidFill>
              <a:latin typeface="Open Sans"/>
              <a:ea typeface="Open Sans"/>
              <a:cs typeface="Open Sans"/>
              <a:sym typeface="Open Sans"/>
            </a:endParaRPr>
          </a:p>
          <a:p>
            <a:pPr marL="457200" lvl="0" indent="0" algn="l" rtl="0">
              <a:lnSpc>
                <a:spcPct val="90000"/>
              </a:lnSpc>
              <a:spcBef>
                <a:spcPts val="800"/>
              </a:spcBef>
              <a:spcAft>
                <a:spcPts val="0"/>
              </a:spcAft>
              <a:buNone/>
            </a:pPr>
            <a:endParaRPr>
              <a:solidFill>
                <a:srgbClr val="455560"/>
              </a:solidFill>
              <a:latin typeface="Open Sans"/>
              <a:ea typeface="Open Sans"/>
              <a:cs typeface="Open Sans"/>
              <a:sym typeface="Open Sans"/>
            </a:endParaRPr>
          </a:p>
          <a:p>
            <a:pPr marL="457200" lvl="0" indent="-298450" algn="l" rtl="0">
              <a:lnSpc>
                <a:spcPct val="90000"/>
              </a:lnSpc>
              <a:spcBef>
                <a:spcPts val="800"/>
              </a:spcBef>
              <a:spcAft>
                <a:spcPts val="0"/>
              </a:spcAft>
              <a:buClr>
                <a:srgbClr val="455560"/>
              </a:buClr>
              <a:buSzPts val="1100"/>
              <a:buFont typeface="Open Sans"/>
              <a:buChar char="•"/>
            </a:pPr>
            <a:r>
              <a:rPr lang="en">
                <a:solidFill>
                  <a:srgbClr val="455560"/>
                </a:solidFill>
                <a:latin typeface="Open Sans"/>
                <a:ea typeface="Open Sans"/>
                <a:cs typeface="Open Sans"/>
                <a:sym typeface="Open Sans"/>
              </a:rPr>
              <a:t>Please make sure to complete the test request form by the end of the test request window assigned to your child’s school.</a:t>
            </a:r>
            <a:endParaRPr>
              <a:solidFill>
                <a:srgbClr val="455560"/>
              </a:solidFill>
              <a:latin typeface="Open Sans"/>
              <a:ea typeface="Open Sans"/>
              <a:cs typeface="Open Sans"/>
              <a:sym typeface="Open Sans"/>
            </a:endParaRPr>
          </a:p>
          <a:p>
            <a:pPr marL="457200" lvl="0" indent="0" algn="l" rtl="0">
              <a:lnSpc>
                <a:spcPct val="90000"/>
              </a:lnSpc>
              <a:spcBef>
                <a:spcPts val="800"/>
              </a:spcBef>
              <a:spcAft>
                <a:spcPts val="0"/>
              </a:spcAft>
              <a:buNone/>
            </a:pPr>
            <a:endParaRPr>
              <a:solidFill>
                <a:srgbClr val="455560"/>
              </a:solidFill>
              <a:latin typeface="Open Sans"/>
              <a:ea typeface="Open Sans"/>
              <a:cs typeface="Open Sans"/>
              <a:sym typeface="Open Sans"/>
            </a:endParaRPr>
          </a:p>
          <a:p>
            <a:pPr marL="457200" lvl="0" indent="-298450" algn="l" rtl="0">
              <a:lnSpc>
                <a:spcPct val="90000"/>
              </a:lnSpc>
              <a:spcBef>
                <a:spcPts val="800"/>
              </a:spcBef>
              <a:spcAft>
                <a:spcPts val="0"/>
              </a:spcAft>
              <a:buClr>
                <a:srgbClr val="455560"/>
              </a:buClr>
              <a:buSzPts val="1100"/>
              <a:buFont typeface="Open Sans"/>
              <a:buChar char="•"/>
            </a:pPr>
            <a:r>
              <a:rPr lang="en">
                <a:solidFill>
                  <a:srgbClr val="455560"/>
                </a:solidFill>
                <a:latin typeface="Open Sans"/>
                <a:ea typeface="Open Sans"/>
                <a:cs typeface="Open Sans"/>
                <a:sym typeface="Open Sans"/>
              </a:rPr>
              <a:t>Students can test in one subject area only (reading or math)</a:t>
            </a:r>
            <a:endParaRPr>
              <a:latin typeface="Open Sans"/>
              <a:ea typeface="Open Sans"/>
              <a:cs typeface="Open Sans"/>
              <a:sym typeface="Open Sa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6e41dd831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6e41dd831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spcBef>
                <a:spcPts val="0"/>
              </a:spcBef>
              <a:spcAft>
                <a:spcPts val="0"/>
              </a:spcAft>
              <a:buNone/>
            </a:pPr>
            <a:r>
              <a:rPr lang="en">
                <a:latin typeface="Open Sans"/>
                <a:ea typeface="Open Sans"/>
                <a:cs typeface="Open Sans"/>
                <a:sym typeface="Open Sans"/>
              </a:rPr>
              <a:t>Single Subject Acceleration (SSA) is the practice of assigning a student to a higher-grade level than is typical, given the student’s age, for the purpose of providing access to appropriately challenging learning opportunities in either Math or English Language Arts. </a:t>
            </a:r>
            <a:endParaRPr>
              <a:latin typeface="Open Sans"/>
              <a:ea typeface="Open Sans"/>
              <a:cs typeface="Open Sans"/>
              <a:sym typeface="Open Sans"/>
            </a:endParaRPr>
          </a:p>
          <a:p>
            <a:pPr marL="0" marR="0" lvl="0" indent="0" algn="l" rtl="0">
              <a:spcBef>
                <a:spcPts val="0"/>
              </a:spcBef>
              <a:spcAft>
                <a:spcPts val="0"/>
              </a:spcAft>
              <a:buNone/>
            </a:pPr>
            <a:endParaRPr>
              <a:latin typeface="Open Sans"/>
              <a:ea typeface="Open Sans"/>
              <a:cs typeface="Open Sans"/>
              <a:sym typeface="Open Sans"/>
            </a:endParaRPr>
          </a:p>
          <a:p>
            <a:pPr marL="0" lvl="0" indent="0" algn="l" rtl="0">
              <a:spcBef>
                <a:spcPts val="0"/>
              </a:spcBef>
              <a:spcAft>
                <a:spcPts val="0"/>
              </a:spcAft>
              <a:buNone/>
            </a:pPr>
            <a:r>
              <a:rPr lang="en" b="1">
                <a:latin typeface="Open Sans"/>
                <a:ea typeface="Open Sans"/>
                <a:cs typeface="Open Sans"/>
                <a:sym typeface="Open Sans"/>
              </a:rPr>
              <a:t>Who is eligible to be nominated?</a:t>
            </a:r>
            <a:endParaRPr b="1">
              <a:latin typeface="Open Sans"/>
              <a:ea typeface="Open Sans"/>
              <a:cs typeface="Open Sans"/>
              <a:sym typeface="Open Sans"/>
            </a:endParaRPr>
          </a:p>
          <a:p>
            <a:pPr marL="0" lvl="0" indent="0" algn="l" rtl="0">
              <a:spcBef>
                <a:spcPts val="0"/>
              </a:spcBef>
              <a:spcAft>
                <a:spcPts val="0"/>
              </a:spcAft>
              <a:buNone/>
            </a:pPr>
            <a:r>
              <a:rPr lang="en">
                <a:latin typeface="Open Sans"/>
                <a:ea typeface="Open Sans"/>
                <a:cs typeface="Open Sans"/>
                <a:sym typeface="Open Sans"/>
              </a:rPr>
              <a:t>Any student who is enrolled in Wake County Public School system during the SSA Test Request Window is eligible for testing. </a:t>
            </a:r>
            <a:endParaRPr>
              <a:latin typeface="Open Sans"/>
              <a:ea typeface="Open Sans"/>
              <a:cs typeface="Open Sans"/>
              <a:sym typeface="Open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7dbfa11587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7dbfa11587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90000"/>
              </a:lnSpc>
              <a:spcBef>
                <a:spcPts val="800"/>
              </a:spcBef>
              <a:spcAft>
                <a:spcPts val="0"/>
              </a:spcAft>
              <a:buClr>
                <a:srgbClr val="455560"/>
              </a:buClr>
              <a:buSzPts val="1100"/>
              <a:buFont typeface="Open Sans"/>
              <a:buChar char="•"/>
            </a:pPr>
            <a:r>
              <a:rPr lang="en">
                <a:solidFill>
                  <a:srgbClr val="455560"/>
                </a:solidFill>
                <a:latin typeface="Open Sans"/>
                <a:ea typeface="Open Sans"/>
                <a:cs typeface="Open Sans"/>
                <a:sym typeface="Open Sans"/>
              </a:rPr>
              <a:t>The math assessment has multiple choice and open ended question types</a:t>
            </a:r>
            <a:endParaRPr>
              <a:solidFill>
                <a:srgbClr val="455560"/>
              </a:solidFill>
              <a:latin typeface="Open Sans"/>
              <a:ea typeface="Open Sans"/>
              <a:cs typeface="Open Sans"/>
              <a:sym typeface="Open Sans"/>
            </a:endParaRPr>
          </a:p>
          <a:p>
            <a:pPr marL="457200" lvl="0" indent="0" algn="l" rtl="0">
              <a:lnSpc>
                <a:spcPct val="90000"/>
              </a:lnSpc>
              <a:spcBef>
                <a:spcPts val="800"/>
              </a:spcBef>
              <a:spcAft>
                <a:spcPts val="0"/>
              </a:spcAft>
              <a:buNone/>
            </a:pPr>
            <a:endParaRPr>
              <a:solidFill>
                <a:srgbClr val="455560"/>
              </a:solidFill>
              <a:latin typeface="Open Sans"/>
              <a:ea typeface="Open Sans"/>
              <a:cs typeface="Open Sans"/>
              <a:sym typeface="Open Sans"/>
            </a:endParaRPr>
          </a:p>
          <a:p>
            <a:pPr marL="457200" lvl="0" indent="-298450" algn="l" rtl="0">
              <a:lnSpc>
                <a:spcPct val="90000"/>
              </a:lnSpc>
              <a:spcBef>
                <a:spcPts val="800"/>
              </a:spcBef>
              <a:spcAft>
                <a:spcPts val="0"/>
              </a:spcAft>
              <a:buClr>
                <a:srgbClr val="455560"/>
              </a:buClr>
              <a:buSzPts val="1100"/>
              <a:buFont typeface="Open Sans"/>
              <a:buChar char="•"/>
            </a:pPr>
            <a:r>
              <a:rPr lang="en">
                <a:solidFill>
                  <a:srgbClr val="455560"/>
                </a:solidFill>
                <a:latin typeface="Open Sans"/>
                <a:ea typeface="Open Sans"/>
                <a:cs typeface="Open Sans"/>
                <a:sym typeface="Open Sans"/>
              </a:rPr>
              <a:t>The ELA assessment has a written portion well as reading.</a:t>
            </a:r>
            <a:endParaRPr>
              <a:solidFill>
                <a:srgbClr val="455560"/>
              </a:solidFill>
              <a:latin typeface="Open Sans"/>
              <a:ea typeface="Open Sans"/>
              <a:cs typeface="Open Sans"/>
              <a:sym typeface="Open Sans"/>
            </a:endParaRPr>
          </a:p>
          <a:p>
            <a:pPr marL="457200" lvl="0" indent="0" algn="l" rtl="0">
              <a:lnSpc>
                <a:spcPct val="90000"/>
              </a:lnSpc>
              <a:spcBef>
                <a:spcPts val="800"/>
              </a:spcBef>
              <a:spcAft>
                <a:spcPts val="0"/>
              </a:spcAft>
              <a:buNone/>
            </a:pPr>
            <a:endParaRPr>
              <a:solidFill>
                <a:srgbClr val="455560"/>
              </a:solidFill>
              <a:latin typeface="Open Sans"/>
              <a:ea typeface="Open Sans"/>
              <a:cs typeface="Open Sans"/>
              <a:sym typeface="Open Sans"/>
            </a:endParaRPr>
          </a:p>
          <a:p>
            <a:pPr marL="457200" lvl="0" indent="-298450" algn="l" rtl="0">
              <a:lnSpc>
                <a:spcPct val="90000"/>
              </a:lnSpc>
              <a:spcBef>
                <a:spcPts val="800"/>
              </a:spcBef>
              <a:spcAft>
                <a:spcPts val="0"/>
              </a:spcAft>
              <a:buClr>
                <a:srgbClr val="455560"/>
              </a:buClr>
              <a:buSzPts val="1100"/>
              <a:buChar char="•"/>
            </a:pPr>
            <a:r>
              <a:rPr lang="en">
                <a:solidFill>
                  <a:srgbClr val="455560"/>
                </a:solidFill>
                <a:latin typeface="Open Sans"/>
                <a:ea typeface="Open Sans"/>
                <a:cs typeface="Open Sans"/>
                <a:sym typeface="Open Sans"/>
              </a:rPr>
              <a:t>Consider how Single Subject Acceleration will affect your child’s educational career for high school and college.  </a:t>
            </a:r>
            <a:endParaRPr>
              <a:latin typeface="Open Sans"/>
              <a:ea typeface="Open Sans"/>
              <a:cs typeface="Open Sans"/>
              <a:sym typeface="Open San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6e4f7a256f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6e4f7a256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beautiful thing about learning is that no one can take it away from you. Thank you for your attention. If you questions about this presentation, please reach to the Single Subject Acceleration contact at your school. Have a great day.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6e47eb3e2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6e47eb3e2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Who is eligible to be tested for SSA? Any Wake County Public School System student in Kindergarten through 7th grade can have their parent request testing for single subject acceleration in reading or math. Teachers may also request single subject testing for a student. The SSA testing window is the only time during the school year that a child can be tested for SSA. Single Subject Acceleration always starts the following school year.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6e85e4bf7c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6e85e4bf7c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a:t>This graphic shows the SSA process. First parents need to complete a test request form and return it to their schools before the Test Request deadline. During the schools testing window, the SSA tests will be administered to students. Results will be shared with parents once score have been returned. SSA services will begin the following school year.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6e41dd831a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6e41dd831a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It is important to make sure that all test requests are given to the school’s SSA contact before the test request window closes. Test requests will not be accepted after the window has closed as materials have to be ordered early to assure that all deadlines are met. If you are unsure of your school calendar, reach out to your schools SSA contact for more information.</a:t>
            </a:r>
            <a:endParaRPr/>
          </a:p>
          <a:p>
            <a:pPr marL="0" lvl="0" indent="0" algn="l" rtl="0">
              <a:spcBef>
                <a:spcPts val="0"/>
              </a:spcBef>
              <a:spcAft>
                <a:spcPts val="0"/>
              </a:spcAft>
              <a:buNone/>
            </a:pPr>
            <a:endParaRPr/>
          </a:p>
          <a:p>
            <a:pPr marL="0" lvl="0" indent="0" algn="l" rtl="0">
              <a:spcBef>
                <a:spcPts val="0"/>
              </a:spcBef>
              <a:spcAft>
                <a:spcPts val="0"/>
              </a:spcAft>
              <a:buNone/>
            </a:pPr>
            <a:endParaRPr sz="900">
              <a:latin typeface="Open Sans"/>
              <a:ea typeface="Open Sans"/>
              <a:cs typeface="Open Sans"/>
              <a:sym typeface="Open Sans"/>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6e41dd831a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6e41dd831a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test request form is available from your schools. Please be sure to read the two sections titled: “Is your child a good candidate for SSA?” And “SSA Assessment Information” before returning the signed paperwork into your school's SSA contact.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6e41dd831a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6e41dd831a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sz="1200">
                <a:latin typeface="Open Sans"/>
                <a:ea typeface="Open Sans"/>
                <a:cs typeface="Open Sans"/>
                <a:sym typeface="Open Sans"/>
              </a:rPr>
              <a:t>When a student takes the Single Subject Acceleration testing, note that the student will be taking the grade level test that the student will be skipping. </a:t>
            </a:r>
            <a:endParaRPr sz="1200">
              <a:latin typeface="Open Sans"/>
              <a:ea typeface="Open Sans"/>
              <a:cs typeface="Open Sans"/>
              <a:sym typeface="Open Sans"/>
            </a:endParaRPr>
          </a:p>
          <a:p>
            <a:pPr marL="457200" lvl="0" indent="0" algn="l" rtl="0">
              <a:spcBef>
                <a:spcPts val="0"/>
              </a:spcBef>
              <a:spcAft>
                <a:spcPts val="0"/>
              </a:spcAft>
              <a:buNone/>
            </a:pPr>
            <a:endParaRPr sz="1200">
              <a:latin typeface="Open Sans"/>
              <a:ea typeface="Open Sans"/>
              <a:cs typeface="Open Sans"/>
              <a:sym typeface="Open Sans"/>
            </a:endParaRPr>
          </a:p>
          <a:p>
            <a:pPr marL="457200" lvl="0" indent="0" algn="l" rtl="0">
              <a:lnSpc>
                <a:spcPct val="90000"/>
              </a:lnSpc>
              <a:spcBef>
                <a:spcPts val="800"/>
              </a:spcBef>
              <a:spcAft>
                <a:spcPts val="0"/>
              </a:spcAft>
              <a:buNone/>
            </a:pPr>
            <a:r>
              <a:rPr lang="en" sz="1200">
                <a:solidFill>
                  <a:srgbClr val="455560"/>
                </a:solidFill>
                <a:latin typeface="Open Sans"/>
                <a:ea typeface="Open Sans"/>
                <a:cs typeface="Open Sans"/>
                <a:sym typeface="Open Sans"/>
              </a:rPr>
              <a:t>For example: </a:t>
            </a:r>
            <a:endParaRPr sz="1200">
              <a:solidFill>
                <a:srgbClr val="455560"/>
              </a:solidFill>
              <a:latin typeface="Open Sans"/>
              <a:ea typeface="Open Sans"/>
              <a:cs typeface="Open Sans"/>
              <a:sym typeface="Open Sans"/>
            </a:endParaRPr>
          </a:p>
          <a:p>
            <a:pPr marL="1371600" lvl="2" indent="-304800" algn="l" rtl="0">
              <a:lnSpc>
                <a:spcPct val="90000"/>
              </a:lnSpc>
              <a:spcBef>
                <a:spcPts val="400"/>
              </a:spcBef>
              <a:spcAft>
                <a:spcPts val="0"/>
              </a:spcAft>
              <a:buClr>
                <a:srgbClr val="455560"/>
              </a:buClr>
              <a:buSzPts val="1200"/>
              <a:buFont typeface="Open Sans"/>
              <a:buChar char="•"/>
            </a:pPr>
            <a:r>
              <a:rPr lang="en" sz="1200">
                <a:solidFill>
                  <a:srgbClr val="455560"/>
                </a:solidFill>
                <a:latin typeface="Open Sans"/>
                <a:ea typeface="Open Sans"/>
                <a:cs typeface="Open Sans"/>
                <a:sym typeface="Open Sans"/>
              </a:rPr>
              <a:t>a 3rd grade student will be taking a 4th grade assessment, </a:t>
            </a:r>
            <a:endParaRPr sz="1200">
              <a:solidFill>
                <a:srgbClr val="455560"/>
              </a:solidFill>
              <a:latin typeface="Open Sans"/>
              <a:ea typeface="Open Sans"/>
              <a:cs typeface="Open Sans"/>
              <a:sym typeface="Open Sans"/>
            </a:endParaRPr>
          </a:p>
          <a:p>
            <a:pPr marL="1371600" lvl="2" indent="-304800" algn="l" rtl="0">
              <a:lnSpc>
                <a:spcPct val="90000"/>
              </a:lnSpc>
              <a:spcBef>
                <a:spcPts val="0"/>
              </a:spcBef>
              <a:spcAft>
                <a:spcPts val="0"/>
              </a:spcAft>
              <a:buClr>
                <a:srgbClr val="455560"/>
              </a:buClr>
              <a:buSzPts val="1200"/>
              <a:buFont typeface="Open Sans"/>
              <a:buChar char="•"/>
            </a:pPr>
            <a:r>
              <a:rPr lang="en" sz="1200">
                <a:solidFill>
                  <a:srgbClr val="455560"/>
                </a:solidFill>
                <a:latin typeface="Open Sans"/>
                <a:ea typeface="Open Sans"/>
                <a:cs typeface="Open Sans"/>
                <a:sym typeface="Open Sans"/>
              </a:rPr>
              <a:t>a 6th grade student will be taking a 7th grade assessment. </a:t>
            </a:r>
            <a:endParaRPr sz="1200">
              <a:latin typeface="Open Sans"/>
              <a:ea typeface="Open Sans"/>
              <a:cs typeface="Open Sans"/>
              <a:sym typeface="Open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6e95eadd4a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6e95eadd4a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This slide outlines the assessment format and qualifying criteria for students looking to skip math content.  </a:t>
            </a:r>
            <a:endParaRPr/>
          </a:p>
          <a:p>
            <a:pPr marL="457200" lvl="0" indent="-298450" algn="l" rtl="0">
              <a:spcBef>
                <a:spcPts val="0"/>
              </a:spcBef>
              <a:spcAft>
                <a:spcPts val="0"/>
              </a:spcAft>
              <a:buSzPts val="1100"/>
              <a:buChar char="●"/>
            </a:pPr>
            <a:r>
              <a:rPr lang="en"/>
              <a:t>Students who are currently in Kindergarten, will need to be proficient or score a level 3 on each performance task on the end of year 1st grade assessment. </a:t>
            </a:r>
            <a:endParaRPr/>
          </a:p>
          <a:p>
            <a:pPr marL="457200" lvl="0" indent="-298450" algn="l" rtl="0">
              <a:spcBef>
                <a:spcPts val="0"/>
              </a:spcBef>
              <a:spcAft>
                <a:spcPts val="0"/>
              </a:spcAft>
              <a:buSzPts val="1100"/>
              <a:buChar char="●"/>
            </a:pPr>
            <a:r>
              <a:rPr lang="en"/>
              <a:t>In order for students who are currently in grades 1- 7 to qualify for SSA in math, they will need to score an 80% or higher on the acceleration assessment. </a:t>
            </a:r>
            <a:endParaRPr/>
          </a:p>
          <a:p>
            <a:pPr marL="457200" lvl="0" indent="-298450" algn="l" rtl="0">
              <a:spcBef>
                <a:spcPts val="0"/>
              </a:spcBef>
              <a:spcAft>
                <a:spcPts val="0"/>
              </a:spcAft>
              <a:buSzPts val="1100"/>
              <a:buChar char="●"/>
            </a:pPr>
            <a:r>
              <a:rPr lang="en"/>
              <a:t>There are multiple choice </a:t>
            </a:r>
            <a:r>
              <a:rPr lang="en" u="sng"/>
              <a:t>and </a:t>
            </a:r>
            <a:r>
              <a:rPr lang="en"/>
              <a:t>open-ended assessment items on the first grade through 7th grade math assessment. </a:t>
            </a:r>
            <a:endParaRPr/>
          </a:p>
          <a:p>
            <a:pPr marL="45720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6e95eadd4a_2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6e95eadd4a_2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slide outlines the assessment format and qualifying criteria for students looking to skip ELA content.  </a:t>
            </a:r>
            <a:endParaRPr/>
          </a:p>
          <a:p>
            <a:pPr marL="457200" lvl="0" indent="-298450" algn="l" rtl="0">
              <a:spcBef>
                <a:spcPts val="0"/>
              </a:spcBef>
              <a:spcAft>
                <a:spcPts val="0"/>
              </a:spcAft>
              <a:buSzPts val="1100"/>
              <a:buChar char="●"/>
            </a:pPr>
            <a:r>
              <a:rPr lang="en"/>
              <a:t>Kindergarten students looking to skip 1st grade ELA during the 2020- 2021 school year, will be administered an mCLASS assessment.  In order to qualify for skipping content, a student must have a Text Reading Comprehension (TRC) at a level K or higher in BOTH Fiction and Non-Fiction.  The student must also receive a “3” on the written comprehension questions for both texts.  This writing sample is unassisted. </a:t>
            </a:r>
            <a:endParaRPr/>
          </a:p>
          <a:p>
            <a:pPr marL="457200" lvl="0" indent="0" algn="l" rtl="0">
              <a:spcBef>
                <a:spcPts val="0"/>
              </a:spcBef>
              <a:spcAft>
                <a:spcPts val="0"/>
              </a:spcAft>
              <a:buNone/>
            </a:pPr>
            <a:endParaRPr/>
          </a:p>
          <a:p>
            <a:pPr marL="457200" lvl="0" indent="-298450" algn="l" rtl="0">
              <a:spcBef>
                <a:spcPts val="0"/>
              </a:spcBef>
              <a:spcAft>
                <a:spcPts val="0"/>
              </a:spcAft>
              <a:buSzPts val="1100"/>
              <a:buChar char="●"/>
            </a:pPr>
            <a:r>
              <a:rPr lang="en"/>
              <a:t>To qualify for SSA, students in grades 1-7 will need to demonstrate that they have mastered the writing and reading standards for the course to be skipped. </a:t>
            </a:r>
            <a:endParaRPr/>
          </a:p>
          <a:p>
            <a:pPr marL="45720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1_Blank">
  <p:cSld name="1_Blank">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1676220" y="435131"/>
            <a:ext cx="7385401" cy="85725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52" name="Google Shape;52;p13"/>
          <p:cNvSpPr txBox="1">
            <a:spLocks noGrp="1"/>
          </p:cNvSpPr>
          <p:nvPr>
            <p:ph type="body" idx="1"/>
          </p:nvPr>
        </p:nvSpPr>
        <p:spPr>
          <a:xfrm>
            <a:off x="457319" y="1682872"/>
            <a:ext cx="8229362" cy="2911751"/>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sz="1100"/>
            </a:lvl1pPr>
            <a:lvl2pPr marL="914400" lvl="1" indent="-317500" algn="l">
              <a:lnSpc>
                <a:spcPct val="90000"/>
              </a:lnSpc>
              <a:spcBef>
                <a:spcPts val="400"/>
              </a:spcBef>
              <a:spcAft>
                <a:spcPts val="0"/>
              </a:spcAft>
              <a:buClr>
                <a:schemeClr val="dk1"/>
              </a:buClr>
              <a:buSzPts val="1400"/>
              <a:buChar char="•"/>
              <a:defRPr sz="1100"/>
            </a:lvl2pPr>
            <a:lvl3pPr marL="1371600" lvl="2" indent="-317500" algn="l">
              <a:lnSpc>
                <a:spcPct val="90000"/>
              </a:lnSpc>
              <a:spcBef>
                <a:spcPts val="400"/>
              </a:spcBef>
              <a:spcAft>
                <a:spcPts val="0"/>
              </a:spcAft>
              <a:buClr>
                <a:schemeClr val="dk1"/>
              </a:buClr>
              <a:buSzPts val="1400"/>
              <a:buChar char="•"/>
              <a:defRPr sz="1100"/>
            </a:lvl3pPr>
            <a:lvl4pPr marL="1828800" lvl="3" indent="-317500" algn="l">
              <a:lnSpc>
                <a:spcPct val="90000"/>
              </a:lnSpc>
              <a:spcBef>
                <a:spcPts val="400"/>
              </a:spcBef>
              <a:spcAft>
                <a:spcPts val="0"/>
              </a:spcAft>
              <a:buClr>
                <a:schemeClr val="dk1"/>
              </a:buClr>
              <a:buSzPts val="1400"/>
              <a:buChar char="•"/>
              <a:defRPr sz="1100"/>
            </a:lvl4pPr>
            <a:lvl5pPr marL="2286000" lvl="4" indent="-317500" algn="l">
              <a:lnSpc>
                <a:spcPct val="90000"/>
              </a:lnSpc>
              <a:spcBef>
                <a:spcPts val="400"/>
              </a:spcBef>
              <a:spcAft>
                <a:spcPts val="0"/>
              </a:spcAft>
              <a:buClr>
                <a:schemeClr val="dk1"/>
              </a:buClr>
              <a:buSzPts val="1400"/>
              <a:buChar char="•"/>
              <a:defRPr sz="1100"/>
            </a:lvl5pPr>
            <a:lvl6pPr marL="2743200" lvl="5" indent="-317500" algn="l">
              <a:lnSpc>
                <a:spcPct val="90000"/>
              </a:lnSpc>
              <a:spcBef>
                <a:spcPts val="400"/>
              </a:spcBef>
              <a:spcAft>
                <a:spcPts val="0"/>
              </a:spcAft>
              <a:buClr>
                <a:schemeClr val="dk1"/>
              </a:buClr>
              <a:buSzPts val="1400"/>
              <a:buChar char="•"/>
              <a:defRPr sz="1100"/>
            </a:lvl6pPr>
            <a:lvl7pPr marL="3200400" lvl="6" indent="-317500" algn="l">
              <a:lnSpc>
                <a:spcPct val="90000"/>
              </a:lnSpc>
              <a:spcBef>
                <a:spcPts val="400"/>
              </a:spcBef>
              <a:spcAft>
                <a:spcPts val="0"/>
              </a:spcAft>
              <a:buClr>
                <a:schemeClr val="dk1"/>
              </a:buClr>
              <a:buSzPts val="1400"/>
              <a:buChar char="•"/>
              <a:defRPr sz="1100"/>
            </a:lvl7pPr>
            <a:lvl8pPr marL="3657600" lvl="7" indent="-317500" algn="l">
              <a:lnSpc>
                <a:spcPct val="90000"/>
              </a:lnSpc>
              <a:spcBef>
                <a:spcPts val="400"/>
              </a:spcBef>
              <a:spcAft>
                <a:spcPts val="0"/>
              </a:spcAft>
              <a:buClr>
                <a:schemeClr val="dk1"/>
              </a:buClr>
              <a:buSzPts val="1400"/>
              <a:buChar char="•"/>
              <a:defRPr sz="1100"/>
            </a:lvl8pPr>
            <a:lvl9pPr marL="4114800" lvl="8" indent="-317500" algn="l">
              <a:lnSpc>
                <a:spcPct val="90000"/>
              </a:lnSpc>
              <a:spcBef>
                <a:spcPts val="400"/>
              </a:spcBef>
              <a:spcAft>
                <a:spcPts val="0"/>
              </a:spcAft>
              <a:buClr>
                <a:schemeClr val="dk1"/>
              </a:buClr>
              <a:buSzPts val="1400"/>
              <a:buChar char="•"/>
              <a:defRPr sz="11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p:cSld name="TITLE_1">
    <p:spTree>
      <p:nvGrpSpPr>
        <p:cNvPr id="1" name="Shape 53"/>
        <p:cNvGrpSpPr/>
        <p:nvPr/>
      </p:nvGrpSpPr>
      <p:grpSpPr>
        <a:xfrm>
          <a:off x="0" y="0"/>
          <a:ext cx="0" cy="0"/>
          <a:chOff x="0" y="0"/>
          <a:chExt cx="0" cy="0"/>
        </a:xfrm>
      </p:grpSpPr>
      <p:sp>
        <p:nvSpPr>
          <p:cNvPr id="54" name="Google Shape;54;p14"/>
          <p:cNvSpPr/>
          <p:nvPr/>
        </p:nvSpPr>
        <p:spPr>
          <a:xfrm flipH="1">
            <a:off x="-688" y="0"/>
            <a:ext cx="4575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4"/>
          <p:cNvSpPr txBox="1">
            <a:spLocks noGrp="1"/>
          </p:cNvSpPr>
          <p:nvPr>
            <p:ph type="ctrTitle"/>
          </p:nvPr>
        </p:nvSpPr>
        <p:spPr>
          <a:xfrm>
            <a:off x="468925" y="2387250"/>
            <a:ext cx="3636600" cy="2259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18B267"/>
              </a:buClr>
              <a:buSzPts val="3000"/>
              <a:buNone/>
              <a:defRPr sz="3000" b="1">
                <a:solidFill>
                  <a:srgbClr val="18B267"/>
                </a:solidFill>
              </a:defRPr>
            </a:lvl1pPr>
            <a:lvl2pPr lvl="1" rtl="0">
              <a:spcBef>
                <a:spcPts val="0"/>
              </a:spcBef>
              <a:spcAft>
                <a:spcPts val="0"/>
              </a:spcAft>
              <a:buClr>
                <a:srgbClr val="F67031"/>
              </a:buClr>
              <a:buSzPts val="3000"/>
              <a:buNone/>
              <a:defRPr sz="3000" b="1">
                <a:solidFill>
                  <a:srgbClr val="F67031"/>
                </a:solidFill>
              </a:defRPr>
            </a:lvl2pPr>
            <a:lvl3pPr lvl="2" rtl="0">
              <a:spcBef>
                <a:spcPts val="0"/>
              </a:spcBef>
              <a:spcAft>
                <a:spcPts val="0"/>
              </a:spcAft>
              <a:buClr>
                <a:srgbClr val="F67031"/>
              </a:buClr>
              <a:buSzPts val="3000"/>
              <a:buNone/>
              <a:defRPr sz="3000" b="1">
                <a:solidFill>
                  <a:srgbClr val="F67031"/>
                </a:solidFill>
              </a:defRPr>
            </a:lvl3pPr>
            <a:lvl4pPr lvl="3" rtl="0">
              <a:spcBef>
                <a:spcPts val="0"/>
              </a:spcBef>
              <a:spcAft>
                <a:spcPts val="0"/>
              </a:spcAft>
              <a:buClr>
                <a:srgbClr val="F67031"/>
              </a:buClr>
              <a:buSzPts val="3000"/>
              <a:buNone/>
              <a:defRPr sz="3000" b="1">
                <a:solidFill>
                  <a:srgbClr val="F67031"/>
                </a:solidFill>
              </a:defRPr>
            </a:lvl4pPr>
            <a:lvl5pPr lvl="4" rtl="0">
              <a:spcBef>
                <a:spcPts val="0"/>
              </a:spcBef>
              <a:spcAft>
                <a:spcPts val="0"/>
              </a:spcAft>
              <a:buClr>
                <a:srgbClr val="F67031"/>
              </a:buClr>
              <a:buSzPts val="3000"/>
              <a:buNone/>
              <a:defRPr sz="3000" b="1">
                <a:solidFill>
                  <a:srgbClr val="F67031"/>
                </a:solidFill>
              </a:defRPr>
            </a:lvl5pPr>
            <a:lvl6pPr lvl="5" rtl="0">
              <a:spcBef>
                <a:spcPts val="0"/>
              </a:spcBef>
              <a:spcAft>
                <a:spcPts val="0"/>
              </a:spcAft>
              <a:buClr>
                <a:srgbClr val="F67031"/>
              </a:buClr>
              <a:buSzPts val="3000"/>
              <a:buNone/>
              <a:defRPr sz="3000" b="1">
                <a:solidFill>
                  <a:srgbClr val="F67031"/>
                </a:solidFill>
              </a:defRPr>
            </a:lvl6pPr>
            <a:lvl7pPr lvl="6" rtl="0">
              <a:spcBef>
                <a:spcPts val="0"/>
              </a:spcBef>
              <a:spcAft>
                <a:spcPts val="0"/>
              </a:spcAft>
              <a:buClr>
                <a:srgbClr val="F67031"/>
              </a:buClr>
              <a:buSzPts val="3000"/>
              <a:buNone/>
              <a:defRPr sz="3000" b="1">
                <a:solidFill>
                  <a:srgbClr val="F67031"/>
                </a:solidFill>
              </a:defRPr>
            </a:lvl7pPr>
            <a:lvl8pPr lvl="7" rtl="0">
              <a:spcBef>
                <a:spcPts val="0"/>
              </a:spcBef>
              <a:spcAft>
                <a:spcPts val="0"/>
              </a:spcAft>
              <a:buClr>
                <a:srgbClr val="F67031"/>
              </a:buClr>
              <a:buSzPts val="3000"/>
              <a:buNone/>
              <a:defRPr sz="3000" b="1">
                <a:solidFill>
                  <a:srgbClr val="F67031"/>
                </a:solidFill>
              </a:defRPr>
            </a:lvl8pPr>
            <a:lvl9pPr lvl="8" rtl="0">
              <a:spcBef>
                <a:spcPts val="0"/>
              </a:spcBef>
              <a:spcAft>
                <a:spcPts val="0"/>
              </a:spcAft>
              <a:buClr>
                <a:srgbClr val="F67031"/>
              </a:buClr>
              <a:buSzPts val="3000"/>
              <a:buNone/>
              <a:defRPr sz="3000" b="1">
                <a:solidFill>
                  <a:srgbClr val="F67031"/>
                </a:solidFill>
              </a:defRPr>
            </a:lvl9pPr>
          </a:lstStyle>
          <a:p>
            <a:endParaRPr/>
          </a:p>
        </p:txBody>
      </p:sp>
      <p:sp>
        <p:nvSpPr>
          <p:cNvPr id="56" name="Google Shape;56;p14"/>
          <p:cNvSpPr/>
          <p:nvPr/>
        </p:nvSpPr>
        <p:spPr>
          <a:xfrm>
            <a:off x="4574900" y="-150"/>
            <a:ext cx="185400" cy="5143500"/>
          </a:xfrm>
          <a:prstGeom prst="rect">
            <a:avLst/>
          </a:prstGeom>
          <a:gradFill>
            <a:gsLst>
              <a:gs pos="0">
                <a:srgbClr val="000014">
                  <a:alpha val="49803"/>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1 column half">
  <p:cSld name="TITLE_AND_BODY_1_1_1">
    <p:spTree>
      <p:nvGrpSpPr>
        <p:cNvPr id="1" name="Shape 57"/>
        <p:cNvGrpSpPr/>
        <p:nvPr/>
      </p:nvGrpSpPr>
      <p:grpSpPr>
        <a:xfrm>
          <a:off x="0" y="0"/>
          <a:ext cx="0" cy="0"/>
          <a:chOff x="0" y="0"/>
          <a:chExt cx="0" cy="0"/>
        </a:xfrm>
      </p:grpSpPr>
      <p:sp>
        <p:nvSpPr>
          <p:cNvPr id="58" name="Google Shape;58;p15"/>
          <p:cNvSpPr/>
          <p:nvPr/>
        </p:nvSpPr>
        <p:spPr>
          <a:xfrm flipH="1">
            <a:off x="-688" y="0"/>
            <a:ext cx="4575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5"/>
          <p:cNvSpPr/>
          <p:nvPr/>
        </p:nvSpPr>
        <p:spPr>
          <a:xfrm>
            <a:off x="4574903"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0" name="Google Shape;60;p15"/>
          <p:cNvSpPr txBox="1">
            <a:spLocks noGrp="1"/>
          </p:cNvSpPr>
          <p:nvPr>
            <p:ph type="title"/>
          </p:nvPr>
        </p:nvSpPr>
        <p:spPr>
          <a:xfrm>
            <a:off x="511425" y="575500"/>
            <a:ext cx="3517200" cy="9735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67031"/>
              </a:buClr>
              <a:buSzPts val="2800"/>
              <a:buNone/>
              <a:defRPr>
                <a:solidFill>
                  <a:srgbClr val="F67031"/>
                </a:solidFill>
              </a:defRPr>
            </a:lvl1pPr>
            <a:lvl2pPr lvl="1" rtl="0">
              <a:spcBef>
                <a:spcPts val="0"/>
              </a:spcBef>
              <a:spcAft>
                <a:spcPts val="0"/>
              </a:spcAft>
              <a:buClr>
                <a:srgbClr val="F67031"/>
              </a:buClr>
              <a:buSzPts val="2800"/>
              <a:buNone/>
              <a:defRPr>
                <a:solidFill>
                  <a:srgbClr val="F67031"/>
                </a:solidFill>
              </a:defRPr>
            </a:lvl2pPr>
            <a:lvl3pPr lvl="2" rtl="0">
              <a:spcBef>
                <a:spcPts val="0"/>
              </a:spcBef>
              <a:spcAft>
                <a:spcPts val="0"/>
              </a:spcAft>
              <a:buClr>
                <a:srgbClr val="F67031"/>
              </a:buClr>
              <a:buSzPts val="2800"/>
              <a:buNone/>
              <a:defRPr>
                <a:solidFill>
                  <a:srgbClr val="F67031"/>
                </a:solidFill>
              </a:defRPr>
            </a:lvl3pPr>
            <a:lvl4pPr lvl="3" rtl="0">
              <a:spcBef>
                <a:spcPts val="0"/>
              </a:spcBef>
              <a:spcAft>
                <a:spcPts val="0"/>
              </a:spcAft>
              <a:buClr>
                <a:srgbClr val="F67031"/>
              </a:buClr>
              <a:buSzPts val="2800"/>
              <a:buNone/>
              <a:defRPr>
                <a:solidFill>
                  <a:srgbClr val="F67031"/>
                </a:solidFill>
              </a:defRPr>
            </a:lvl4pPr>
            <a:lvl5pPr lvl="4" rtl="0">
              <a:spcBef>
                <a:spcPts val="0"/>
              </a:spcBef>
              <a:spcAft>
                <a:spcPts val="0"/>
              </a:spcAft>
              <a:buClr>
                <a:srgbClr val="F67031"/>
              </a:buClr>
              <a:buSzPts val="2800"/>
              <a:buNone/>
              <a:defRPr>
                <a:solidFill>
                  <a:srgbClr val="F67031"/>
                </a:solidFill>
              </a:defRPr>
            </a:lvl5pPr>
            <a:lvl6pPr lvl="5" rtl="0">
              <a:spcBef>
                <a:spcPts val="0"/>
              </a:spcBef>
              <a:spcAft>
                <a:spcPts val="0"/>
              </a:spcAft>
              <a:buClr>
                <a:srgbClr val="F67031"/>
              </a:buClr>
              <a:buSzPts val="2800"/>
              <a:buNone/>
              <a:defRPr>
                <a:solidFill>
                  <a:srgbClr val="F67031"/>
                </a:solidFill>
              </a:defRPr>
            </a:lvl6pPr>
            <a:lvl7pPr lvl="6" rtl="0">
              <a:spcBef>
                <a:spcPts val="0"/>
              </a:spcBef>
              <a:spcAft>
                <a:spcPts val="0"/>
              </a:spcAft>
              <a:buClr>
                <a:srgbClr val="F67031"/>
              </a:buClr>
              <a:buSzPts val="2800"/>
              <a:buNone/>
              <a:defRPr>
                <a:solidFill>
                  <a:srgbClr val="F67031"/>
                </a:solidFill>
              </a:defRPr>
            </a:lvl7pPr>
            <a:lvl8pPr lvl="7" rtl="0">
              <a:spcBef>
                <a:spcPts val="0"/>
              </a:spcBef>
              <a:spcAft>
                <a:spcPts val="0"/>
              </a:spcAft>
              <a:buClr>
                <a:srgbClr val="F67031"/>
              </a:buClr>
              <a:buSzPts val="2800"/>
              <a:buNone/>
              <a:defRPr>
                <a:solidFill>
                  <a:srgbClr val="F67031"/>
                </a:solidFill>
              </a:defRPr>
            </a:lvl8pPr>
            <a:lvl9pPr lvl="8" rtl="0">
              <a:spcBef>
                <a:spcPts val="0"/>
              </a:spcBef>
              <a:spcAft>
                <a:spcPts val="0"/>
              </a:spcAft>
              <a:buClr>
                <a:srgbClr val="F67031"/>
              </a:buClr>
              <a:buSzPts val="2800"/>
              <a:buNone/>
              <a:defRPr>
                <a:solidFill>
                  <a:srgbClr val="F67031"/>
                </a:solidFill>
              </a:defRPr>
            </a:lvl9pPr>
          </a:lstStyle>
          <a:p>
            <a:endParaRPr/>
          </a:p>
        </p:txBody>
      </p:sp>
      <p:sp>
        <p:nvSpPr>
          <p:cNvPr id="61" name="Google Shape;61;p1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62" name="Google Shape;62;p15"/>
          <p:cNvSpPr txBox="1">
            <a:spLocks noGrp="1"/>
          </p:cNvSpPr>
          <p:nvPr>
            <p:ph type="body" idx="1"/>
          </p:nvPr>
        </p:nvSpPr>
        <p:spPr>
          <a:xfrm>
            <a:off x="511425" y="1598600"/>
            <a:ext cx="3517200" cy="29577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TITLE_1_2">
    <p:spTree>
      <p:nvGrpSpPr>
        <p:cNvPr id="1" name="Shape 63"/>
        <p:cNvGrpSpPr/>
        <p:nvPr/>
      </p:nvGrpSpPr>
      <p:grpSpPr>
        <a:xfrm>
          <a:off x="0" y="0"/>
          <a:ext cx="0" cy="0"/>
          <a:chOff x="0" y="0"/>
          <a:chExt cx="0" cy="0"/>
        </a:xfrm>
      </p:grpSpPr>
      <p:sp>
        <p:nvSpPr>
          <p:cNvPr id="64" name="Google Shape;64;p16"/>
          <p:cNvSpPr/>
          <p:nvPr/>
        </p:nvSpPr>
        <p:spPr>
          <a:xfrm flipH="1">
            <a:off x="4568412" y="0"/>
            <a:ext cx="4575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6"/>
          <p:cNvSpPr txBox="1">
            <a:spLocks noGrp="1"/>
          </p:cNvSpPr>
          <p:nvPr>
            <p:ph type="subTitle" idx="1"/>
          </p:nvPr>
        </p:nvSpPr>
        <p:spPr>
          <a:xfrm>
            <a:off x="646550" y="1989500"/>
            <a:ext cx="3246900" cy="212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1800"/>
              <a:buFont typeface="Georgia"/>
              <a:buNone/>
              <a:defRPr i="1">
                <a:solidFill>
                  <a:srgbClr val="FFFFFF"/>
                </a:solidFill>
                <a:latin typeface="Georgia"/>
                <a:ea typeface="Georgia"/>
                <a:cs typeface="Georgia"/>
                <a:sym typeface="Georgia"/>
              </a:defRPr>
            </a:lvl1pPr>
            <a:lvl2pPr lvl="1" rtl="0">
              <a:spcBef>
                <a:spcPts val="1600"/>
              </a:spcBef>
              <a:spcAft>
                <a:spcPts val="0"/>
              </a:spcAft>
              <a:buClr>
                <a:srgbClr val="FFFFFF"/>
              </a:buClr>
              <a:buSzPts val="3000"/>
              <a:buFont typeface="Georgia"/>
              <a:buNone/>
              <a:defRPr sz="3000" i="1">
                <a:solidFill>
                  <a:srgbClr val="FFFFFF"/>
                </a:solidFill>
                <a:latin typeface="Georgia"/>
                <a:ea typeface="Georgia"/>
                <a:cs typeface="Georgia"/>
                <a:sym typeface="Georgia"/>
              </a:defRPr>
            </a:lvl2pPr>
            <a:lvl3pPr lvl="2" rtl="0">
              <a:spcBef>
                <a:spcPts val="1600"/>
              </a:spcBef>
              <a:spcAft>
                <a:spcPts val="0"/>
              </a:spcAft>
              <a:buClr>
                <a:srgbClr val="FFFFFF"/>
              </a:buClr>
              <a:buSzPts val="3000"/>
              <a:buFont typeface="Georgia"/>
              <a:buNone/>
              <a:defRPr sz="3000" i="1">
                <a:solidFill>
                  <a:srgbClr val="FFFFFF"/>
                </a:solidFill>
                <a:latin typeface="Georgia"/>
                <a:ea typeface="Georgia"/>
                <a:cs typeface="Georgia"/>
                <a:sym typeface="Georgia"/>
              </a:defRPr>
            </a:lvl3pPr>
            <a:lvl4pPr lvl="3" rtl="0">
              <a:spcBef>
                <a:spcPts val="1600"/>
              </a:spcBef>
              <a:spcAft>
                <a:spcPts val="0"/>
              </a:spcAft>
              <a:buClr>
                <a:srgbClr val="FFFFFF"/>
              </a:buClr>
              <a:buSzPts val="3000"/>
              <a:buFont typeface="Georgia"/>
              <a:buNone/>
              <a:defRPr sz="3000" i="1">
                <a:solidFill>
                  <a:srgbClr val="FFFFFF"/>
                </a:solidFill>
                <a:latin typeface="Georgia"/>
                <a:ea typeface="Georgia"/>
                <a:cs typeface="Georgia"/>
                <a:sym typeface="Georgia"/>
              </a:defRPr>
            </a:lvl4pPr>
            <a:lvl5pPr lvl="4" rtl="0">
              <a:spcBef>
                <a:spcPts val="1600"/>
              </a:spcBef>
              <a:spcAft>
                <a:spcPts val="0"/>
              </a:spcAft>
              <a:buClr>
                <a:srgbClr val="FFFFFF"/>
              </a:buClr>
              <a:buSzPts val="3000"/>
              <a:buFont typeface="Georgia"/>
              <a:buNone/>
              <a:defRPr sz="3000" i="1">
                <a:solidFill>
                  <a:srgbClr val="FFFFFF"/>
                </a:solidFill>
                <a:latin typeface="Georgia"/>
                <a:ea typeface="Georgia"/>
                <a:cs typeface="Georgia"/>
                <a:sym typeface="Georgia"/>
              </a:defRPr>
            </a:lvl5pPr>
            <a:lvl6pPr lvl="5" rtl="0">
              <a:spcBef>
                <a:spcPts val="1600"/>
              </a:spcBef>
              <a:spcAft>
                <a:spcPts val="0"/>
              </a:spcAft>
              <a:buClr>
                <a:srgbClr val="FFFFFF"/>
              </a:buClr>
              <a:buSzPts val="3000"/>
              <a:buFont typeface="Georgia"/>
              <a:buNone/>
              <a:defRPr sz="3000" i="1">
                <a:solidFill>
                  <a:srgbClr val="FFFFFF"/>
                </a:solidFill>
                <a:latin typeface="Georgia"/>
                <a:ea typeface="Georgia"/>
                <a:cs typeface="Georgia"/>
                <a:sym typeface="Georgia"/>
              </a:defRPr>
            </a:lvl6pPr>
            <a:lvl7pPr lvl="6" rtl="0">
              <a:spcBef>
                <a:spcPts val="1600"/>
              </a:spcBef>
              <a:spcAft>
                <a:spcPts val="0"/>
              </a:spcAft>
              <a:buClr>
                <a:srgbClr val="FFFFFF"/>
              </a:buClr>
              <a:buSzPts val="3000"/>
              <a:buFont typeface="Georgia"/>
              <a:buNone/>
              <a:defRPr sz="3000" i="1">
                <a:solidFill>
                  <a:srgbClr val="FFFFFF"/>
                </a:solidFill>
                <a:latin typeface="Georgia"/>
                <a:ea typeface="Georgia"/>
                <a:cs typeface="Georgia"/>
                <a:sym typeface="Georgia"/>
              </a:defRPr>
            </a:lvl7pPr>
            <a:lvl8pPr lvl="7" rtl="0">
              <a:spcBef>
                <a:spcPts val="1600"/>
              </a:spcBef>
              <a:spcAft>
                <a:spcPts val="0"/>
              </a:spcAft>
              <a:buClr>
                <a:srgbClr val="FFFFFF"/>
              </a:buClr>
              <a:buSzPts val="3000"/>
              <a:buFont typeface="Georgia"/>
              <a:buNone/>
              <a:defRPr sz="3000" i="1">
                <a:solidFill>
                  <a:srgbClr val="FFFFFF"/>
                </a:solidFill>
                <a:latin typeface="Georgia"/>
                <a:ea typeface="Georgia"/>
                <a:cs typeface="Georgia"/>
                <a:sym typeface="Georgia"/>
              </a:defRPr>
            </a:lvl8pPr>
            <a:lvl9pPr lvl="8" rtl="0">
              <a:spcBef>
                <a:spcPts val="1600"/>
              </a:spcBef>
              <a:spcAft>
                <a:spcPts val="1600"/>
              </a:spcAft>
              <a:buClr>
                <a:srgbClr val="FFFFFF"/>
              </a:buClr>
              <a:buSzPts val="3000"/>
              <a:buFont typeface="Georgia"/>
              <a:buNone/>
              <a:defRPr sz="3000" i="1">
                <a:solidFill>
                  <a:srgbClr val="FFFFFF"/>
                </a:solidFill>
                <a:latin typeface="Georgia"/>
                <a:ea typeface="Georgia"/>
                <a:cs typeface="Georgia"/>
                <a:sym typeface="Georgia"/>
              </a:defRPr>
            </a:lvl9pPr>
          </a:lstStyle>
          <a:p>
            <a:endParaRPr/>
          </a:p>
        </p:txBody>
      </p:sp>
      <p:sp>
        <p:nvSpPr>
          <p:cNvPr id="66" name="Google Shape;66;p1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7" name="Google Shape;67;p16"/>
          <p:cNvSpPr/>
          <p:nvPr/>
        </p:nvSpPr>
        <p:spPr>
          <a:xfrm flipH="1">
            <a:off x="4455300"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8" name="Google Shape;68;p16"/>
          <p:cNvSpPr txBox="1">
            <a:spLocks noGrp="1"/>
          </p:cNvSpPr>
          <p:nvPr>
            <p:ph type="body" idx="2"/>
          </p:nvPr>
        </p:nvSpPr>
        <p:spPr>
          <a:xfrm>
            <a:off x="5130225" y="1016000"/>
            <a:ext cx="3470700" cy="30999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rgbClr val="F67031"/>
              </a:buClr>
              <a:buSzPts val="1800"/>
              <a:buAutoNum type="arabicPeriod"/>
              <a:defRPr sz="1800"/>
            </a:lvl1pPr>
            <a:lvl2pPr marL="914400" lvl="1" indent="-317500" rtl="0">
              <a:spcBef>
                <a:spcPts val="1000"/>
              </a:spcBef>
              <a:spcAft>
                <a:spcPts val="0"/>
              </a:spcAft>
              <a:buSzPts val="1400"/>
              <a:buAutoNum type="alphaLcPeriod"/>
              <a:defRPr>
                <a:solidFill>
                  <a:srgbClr val="999999"/>
                </a:solidFill>
              </a:defRPr>
            </a:lvl2pPr>
            <a:lvl3pPr marL="1371600" lvl="2" indent="-317500" rtl="0">
              <a:spcBef>
                <a:spcPts val="1000"/>
              </a:spcBef>
              <a:spcAft>
                <a:spcPts val="0"/>
              </a:spcAft>
              <a:buSzPts val="1400"/>
              <a:buAutoNum type="romanLcPeriod"/>
              <a:defRPr>
                <a:solidFill>
                  <a:srgbClr val="999999"/>
                </a:solidFill>
              </a:defRPr>
            </a:lvl3pPr>
            <a:lvl4pPr marL="1828800" lvl="3" indent="-317500" rtl="0">
              <a:spcBef>
                <a:spcPts val="1000"/>
              </a:spcBef>
              <a:spcAft>
                <a:spcPts val="0"/>
              </a:spcAft>
              <a:buSzPts val="1400"/>
              <a:buAutoNum type="arabicPeriod"/>
              <a:defRPr>
                <a:solidFill>
                  <a:srgbClr val="999999"/>
                </a:solidFill>
              </a:defRPr>
            </a:lvl4pPr>
            <a:lvl5pPr marL="2286000" lvl="4" indent="-317500" rtl="0">
              <a:spcBef>
                <a:spcPts val="1000"/>
              </a:spcBef>
              <a:spcAft>
                <a:spcPts val="0"/>
              </a:spcAft>
              <a:buClr>
                <a:srgbClr val="999999"/>
              </a:buClr>
              <a:buSzPts val="1400"/>
              <a:buAutoNum type="alphaLcPeriod"/>
              <a:defRPr>
                <a:solidFill>
                  <a:srgbClr val="999999"/>
                </a:solidFill>
              </a:defRPr>
            </a:lvl5pPr>
            <a:lvl6pPr marL="2743200" lvl="5" indent="-317500" rtl="0">
              <a:spcBef>
                <a:spcPts val="1000"/>
              </a:spcBef>
              <a:spcAft>
                <a:spcPts val="0"/>
              </a:spcAft>
              <a:buClr>
                <a:srgbClr val="999999"/>
              </a:buClr>
              <a:buSzPts val="1400"/>
              <a:buAutoNum type="romanLcPeriod"/>
              <a:defRPr>
                <a:solidFill>
                  <a:srgbClr val="999999"/>
                </a:solidFill>
              </a:defRPr>
            </a:lvl6pPr>
            <a:lvl7pPr marL="3200400" lvl="6" indent="-317500" rtl="0">
              <a:spcBef>
                <a:spcPts val="1000"/>
              </a:spcBef>
              <a:spcAft>
                <a:spcPts val="0"/>
              </a:spcAft>
              <a:buClr>
                <a:srgbClr val="999999"/>
              </a:buClr>
              <a:buSzPts val="1400"/>
              <a:buAutoNum type="arabicPeriod"/>
              <a:defRPr>
                <a:solidFill>
                  <a:srgbClr val="999999"/>
                </a:solidFill>
              </a:defRPr>
            </a:lvl7pPr>
            <a:lvl8pPr marL="3657600" lvl="7" indent="-317500" rtl="0">
              <a:spcBef>
                <a:spcPts val="1000"/>
              </a:spcBef>
              <a:spcAft>
                <a:spcPts val="0"/>
              </a:spcAft>
              <a:buClr>
                <a:srgbClr val="999999"/>
              </a:buClr>
              <a:buSzPts val="1400"/>
              <a:buAutoNum type="alphaLcPeriod"/>
              <a:defRPr>
                <a:solidFill>
                  <a:srgbClr val="999999"/>
                </a:solidFill>
              </a:defRPr>
            </a:lvl8pPr>
            <a:lvl9pPr marL="4114800" lvl="8" indent="-317500" rtl="0">
              <a:spcBef>
                <a:spcPts val="1000"/>
              </a:spcBef>
              <a:spcAft>
                <a:spcPts val="1000"/>
              </a:spcAft>
              <a:buClr>
                <a:srgbClr val="999999"/>
              </a:buClr>
              <a:buSzPts val="1400"/>
              <a:buAutoNum type="romanLcPeriod"/>
              <a:defRPr>
                <a:solidFill>
                  <a:srgbClr val="999999"/>
                </a:solidFill>
              </a:defRPr>
            </a:lvl9pPr>
          </a:lstStyle>
          <a:p>
            <a:endParaRPr/>
          </a:p>
        </p:txBody>
      </p:sp>
      <p:sp>
        <p:nvSpPr>
          <p:cNvPr id="69" name="Google Shape;69;p16"/>
          <p:cNvSpPr txBox="1">
            <a:spLocks noGrp="1"/>
          </p:cNvSpPr>
          <p:nvPr>
            <p:ph type="title"/>
          </p:nvPr>
        </p:nvSpPr>
        <p:spPr>
          <a:xfrm>
            <a:off x="646573" y="1016000"/>
            <a:ext cx="3246900" cy="973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ubtitle">
  <p:cSld name="TITLE_1_3">
    <p:spTree>
      <p:nvGrpSpPr>
        <p:cNvPr id="1" name="Shape 70"/>
        <p:cNvGrpSpPr/>
        <p:nvPr/>
      </p:nvGrpSpPr>
      <p:grpSpPr>
        <a:xfrm>
          <a:off x="0" y="0"/>
          <a:ext cx="0" cy="0"/>
          <a:chOff x="0" y="0"/>
          <a:chExt cx="0" cy="0"/>
        </a:xfrm>
      </p:grpSpPr>
      <p:sp>
        <p:nvSpPr>
          <p:cNvPr id="71" name="Google Shape;71;p17"/>
          <p:cNvSpPr/>
          <p:nvPr/>
        </p:nvSpPr>
        <p:spPr>
          <a:xfrm flipH="1">
            <a:off x="-7125" y="0"/>
            <a:ext cx="2592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7"/>
          <p:cNvSpPr/>
          <p:nvPr/>
        </p:nvSpPr>
        <p:spPr>
          <a:xfrm>
            <a:off x="2585478"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3" name="Google Shape;73;p17"/>
          <p:cNvSpPr txBox="1">
            <a:spLocks noGrp="1"/>
          </p:cNvSpPr>
          <p:nvPr>
            <p:ph type="ctrTitle"/>
          </p:nvPr>
        </p:nvSpPr>
        <p:spPr>
          <a:xfrm>
            <a:off x="277100" y="284200"/>
            <a:ext cx="2024100" cy="3678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67031"/>
              </a:buClr>
              <a:buSzPts val="2800"/>
              <a:buNone/>
              <a:defRPr>
                <a:solidFill>
                  <a:srgbClr val="F67031"/>
                </a:solidFill>
              </a:defRPr>
            </a:lvl1pPr>
            <a:lvl2pPr lvl="1" rtl="0">
              <a:spcBef>
                <a:spcPts val="0"/>
              </a:spcBef>
              <a:spcAft>
                <a:spcPts val="0"/>
              </a:spcAft>
              <a:buClr>
                <a:srgbClr val="F67031"/>
              </a:buClr>
              <a:buSzPts val="2800"/>
              <a:buNone/>
              <a:defRPr>
                <a:solidFill>
                  <a:srgbClr val="F67031"/>
                </a:solidFill>
              </a:defRPr>
            </a:lvl2pPr>
            <a:lvl3pPr lvl="2" rtl="0">
              <a:spcBef>
                <a:spcPts val="0"/>
              </a:spcBef>
              <a:spcAft>
                <a:spcPts val="0"/>
              </a:spcAft>
              <a:buClr>
                <a:srgbClr val="F67031"/>
              </a:buClr>
              <a:buSzPts val="2800"/>
              <a:buNone/>
              <a:defRPr>
                <a:solidFill>
                  <a:srgbClr val="F67031"/>
                </a:solidFill>
              </a:defRPr>
            </a:lvl3pPr>
            <a:lvl4pPr lvl="3" rtl="0">
              <a:spcBef>
                <a:spcPts val="0"/>
              </a:spcBef>
              <a:spcAft>
                <a:spcPts val="0"/>
              </a:spcAft>
              <a:buClr>
                <a:srgbClr val="F67031"/>
              </a:buClr>
              <a:buSzPts val="2800"/>
              <a:buNone/>
              <a:defRPr>
                <a:solidFill>
                  <a:srgbClr val="F67031"/>
                </a:solidFill>
              </a:defRPr>
            </a:lvl4pPr>
            <a:lvl5pPr lvl="4" rtl="0">
              <a:spcBef>
                <a:spcPts val="0"/>
              </a:spcBef>
              <a:spcAft>
                <a:spcPts val="0"/>
              </a:spcAft>
              <a:buClr>
                <a:srgbClr val="F67031"/>
              </a:buClr>
              <a:buSzPts val="2800"/>
              <a:buNone/>
              <a:defRPr>
                <a:solidFill>
                  <a:srgbClr val="F67031"/>
                </a:solidFill>
              </a:defRPr>
            </a:lvl5pPr>
            <a:lvl6pPr lvl="5" rtl="0">
              <a:spcBef>
                <a:spcPts val="0"/>
              </a:spcBef>
              <a:spcAft>
                <a:spcPts val="0"/>
              </a:spcAft>
              <a:buClr>
                <a:srgbClr val="F67031"/>
              </a:buClr>
              <a:buSzPts val="2800"/>
              <a:buNone/>
              <a:defRPr>
                <a:solidFill>
                  <a:srgbClr val="F67031"/>
                </a:solidFill>
              </a:defRPr>
            </a:lvl6pPr>
            <a:lvl7pPr lvl="6" rtl="0">
              <a:spcBef>
                <a:spcPts val="0"/>
              </a:spcBef>
              <a:spcAft>
                <a:spcPts val="0"/>
              </a:spcAft>
              <a:buClr>
                <a:srgbClr val="F67031"/>
              </a:buClr>
              <a:buSzPts val="2800"/>
              <a:buNone/>
              <a:defRPr>
                <a:solidFill>
                  <a:srgbClr val="F67031"/>
                </a:solidFill>
              </a:defRPr>
            </a:lvl7pPr>
            <a:lvl8pPr lvl="7" rtl="0">
              <a:spcBef>
                <a:spcPts val="0"/>
              </a:spcBef>
              <a:spcAft>
                <a:spcPts val="0"/>
              </a:spcAft>
              <a:buClr>
                <a:srgbClr val="F67031"/>
              </a:buClr>
              <a:buSzPts val="2800"/>
              <a:buNone/>
              <a:defRPr>
                <a:solidFill>
                  <a:srgbClr val="F67031"/>
                </a:solidFill>
              </a:defRPr>
            </a:lvl8pPr>
            <a:lvl9pPr lvl="8" rtl="0">
              <a:spcBef>
                <a:spcPts val="0"/>
              </a:spcBef>
              <a:spcAft>
                <a:spcPts val="0"/>
              </a:spcAft>
              <a:buClr>
                <a:srgbClr val="F67031"/>
              </a:buClr>
              <a:buSzPts val="2800"/>
              <a:buNone/>
              <a:defRPr>
                <a:solidFill>
                  <a:srgbClr val="F67031"/>
                </a:solidFill>
              </a:defRPr>
            </a:lvl9pPr>
          </a:lstStyle>
          <a:p>
            <a:endParaRPr/>
          </a:p>
        </p:txBody>
      </p:sp>
      <p:sp>
        <p:nvSpPr>
          <p:cNvPr id="74" name="Google Shape;74;p17"/>
          <p:cNvSpPr txBox="1">
            <a:spLocks noGrp="1"/>
          </p:cNvSpPr>
          <p:nvPr>
            <p:ph type="subTitle" idx="1"/>
          </p:nvPr>
        </p:nvSpPr>
        <p:spPr>
          <a:xfrm>
            <a:off x="277100" y="3983050"/>
            <a:ext cx="2024100" cy="784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999999"/>
              </a:buClr>
              <a:buSzPts val="1800"/>
              <a:buFont typeface="Georgia"/>
              <a:buNone/>
              <a:defRPr i="1">
                <a:solidFill>
                  <a:srgbClr val="999999"/>
                </a:solidFill>
                <a:latin typeface="Georgia"/>
                <a:ea typeface="Georgia"/>
                <a:cs typeface="Georgia"/>
                <a:sym typeface="Georgia"/>
              </a:defRPr>
            </a:lvl1pPr>
            <a:lvl2pPr lvl="1" rtl="0">
              <a:spcBef>
                <a:spcPts val="1600"/>
              </a:spcBef>
              <a:spcAft>
                <a:spcPts val="0"/>
              </a:spcAft>
              <a:buClr>
                <a:srgbClr val="999999"/>
              </a:buClr>
              <a:buSzPts val="3000"/>
              <a:buFont typeface="Georgia"/>
              <a:buNone/>
              <a:defRPr sz="3000" i="1">
                <a:solidFill>
                  <a:srgbClr val="999999"/>
                </a:solidFill>
                <a:latin typeface="Georgia"/>
                <a:ea typeface="Georgia"/>
                <a:cs typeface="Georgia"/>
                <a:sym typeface="Georgia"/>
              </a:defRPr>
            </a:lvl2pPr>
            <a:lvl3pPr lvl="2" rtl="0">
              <a:spcBef>
                <a:spcPts val="1600"/>
              </a:spcBef>
              <a:spcAft>
                <a:spcPts val="0"/>
              </a:spcAft>
              <a:buClr>
                <a:srgbClr val="999999"/>
              </a:buClr>
              <a:buSzPts val="3000"/>
              <a:buFont typeface="Georgia"/>
              <a:buNone/>
              <a:defRPr sz="3000" i="1">
                <a:solidFill>
                  <a:srgbClr val="999999"/>
                </a:solidFill>
                <a:latin typeface="Georgia"/>
                <a:ea typeface="Georgia"/>
                <a:cs typeface="Georgia"/>
                <a:sym typeface="Georgia"/>
              </a:defRPr>
            </a:lvl3pPr>
            <a:lvl4pPr lvl="3" rtl="0">
              <a:spcBef>
                <a:spcPts val="1600"/>
              </a:spcBef>
              <a:spcAft>
                <a:spcPts val="0"/>
              </a:spcAft>
              <a:buClr>
                <a:srgbClr val="999999"/>
              </a:buClr>
              <a:buSzPts val="3000"/>
              <a:buFont typeface="Georgia"/>
              <a:buNone/>
              <a:defRPr sz="3000" i="1">
                <a:solidFill>
                  <a:srgbClr val="999999"/>
                </a:solidFill>
                <a:latin typeface="Georgia"/>
                <a:ea typeface="Georgia"/>
                <a:cs typeface="Georgia"/>
                <a:sym typeface="Georgia"/>
              </a:defRPr>
            </a:lvl4pPr>
            <a:lvl5pPr lvl="4" rtl="0">
              <a:spcBef>
                <a:spcPts val="1600"/>
              </a:spcBef>
              <a:spcAft>
                <a:spcPts val="0"/>
              </a:spcAft>
              <a:buClr>
                <a:srgbClr val="999999"/>
              </a:buClr>
              <a:buSzPts val="3000"/>
              <a:buFont typeface="Georgia"/>
              <a:buNone/>
              <a:defRPr sz="3000" i="1">
                <a:solidFill>
                  <a:srgbClr val="999999"/>
                </a:solidFill>
                <a:latin typeface="Georgia"/>
                <a:ea typeface="Georgia"/>
                <a:cs typeface="Georgia"/>
                <a:sym typeface="Georgia"/>
              </a:defRPr>
            </a:lvl5pPr>
            <a:lvl6pPr lvl="5" rtl="0">
              <a:spcBef>
                <a:spcPts val="1600"/>
              </a:spcBef>
              <a:spcAft>
                <a:spcPts val="0"/>
              </a:spcAft>
              <a:buClr>
                <a:srgbClr val="999999"/>
              </a:buClr>
              <a:buSzPts val="3000"/>
              <a:buFont typeface="Georgia"/>
              <a:buNone/>
              <a:defRPr sz="3000" i="1">
                <a:solidFill>
                  <a:srgbClr val="999999"/>
                </a:solidFill>
                <a:latin typeface="Georgia"/>
                <a:ea typeface="Georgia"/>
                <a:cs typeface="Georgia"/>
                <a:sym typeface="Georgia"/>
              </a:defRPr>
            </a:lvl6pPr>
            <a:lvl7pPr lvl="6" rtl="0">
              <a:spcBef>
                <a:spcPts val="1600"/>
              </a:spcBef>
              <a:spcAft>
                <a:spcPts val="0"/>
              </a:spcAft>
              <a:buClr>
                <a:srgbClr val="999999"/>
              </a:buClr>
              <a:buSzPts val="3000"/>
              <a:buFont typeface="Georgia"/>
              <a:buNone/>
              <a:defRPr sz="3000" i="1">
                <a:solidFill>
                  <a:srgbClr val="999999"/>
                </a:solidFill>
                <a:latin typeface="Georgia"/>
                <a:ea typeface="Georgia"/>
                <a:cs typeface="Georgia"/>
                <a:sym typeface="Georgia"/>
              </a:defRPr>
            </a:lvl7pPr>
            <a:lvl8pPr lvl="7" rtl="0">
              <a:spcBef>
                <a:spcPts val="1600"/>
              </a:spcBef>
              <a:spcAft>
                <a:spcPts val="0"/>
              </a:spcAft>
              <a:buClr>
                <a:srgbClr val="999999"/>
              </a:buClr>
              <a:buSzPts val="3000"/>
              <a:buFont typeface="Georgia"/>
              <a:buNone/>
              <a:defRPr sz="3000" i="1">
                <a:solidFill>
                  <a:srgbClr val="999999"/>
                </a:solidFill>
                <a:latin typeface="Georgia"/>
                <a:ea typeface="Georgia"/>
                <a:cs typeface="Georgia"/>
                <a:sym typeface="Georgia"/>
              </a:defRPr>
            </a:lvl8pPr>
            <a:lvl9pPr lvl="8" rtl="0">
              <a:spcBef>
                <a:spcPts val="1600"/>
              </a:spcBef>
              <a:spcAft>
                <a:spcPts val="1600"/>
              </a:spcAft>
              <a:buClr>
                <a:srgbClr val="999999"/>
              </a:buClr>
              <a:buSzPts val="3000"/>
              <a:buFont typeface="Georgia"/>
              <a:buNone/>
              <a:defRPr sz="3000" i="1">
                <a:solidFill>
                  <a:srgbClr val="999999"/>
                </a:solidFill>
                <a:latin typeface="Georgia"/>
                <a:ea typeface="Georgia"/>
                <a:cs typeface="Georgia"/>
                <a:sym typeface="Georgia"/>
              </a:defRPr>
            </a:lvl9pPr>
          </a:lstStyle>
          <a:p>
            <a:endParaRPr/>
          </a:p>
        </p:txBody>
      </p:sp>
      <p:sp>
        <p:nvSpPr>
          <p:cNvPr id="75" name="Google Shape;75;p1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6"/>
        <p:cNvGrpSpPr/>
        <p:nvPr/>
      </p:nvGrpSpPr>
      <p:grpSpPr>
        <a:xfrm>
          <a:off x="0" y="0"/>
          <a:ext cx="0" cy="0"/>
          <a:chOff x="0" y="0"/>
          <a:chExt cx="0" cy="0"/>
        </a:xfrm>
      </p:grpSpPr>
      <p:sp>
        <p:nvSpPr>
          <p:cNvPr id="77" name="Google Shape;77;p18"/>
          <p:cNvSpPr txBox="1">
            <a:spLocks noGrp="1"/>
          </p:cNvSpPr>
          <p:nvPr>
            <p:ph type="title"/>
          </p:nvPr>
        </p:nvSpPr>
        <p:spPr>
          <a:xfrm>
            <a:off x="426128" y="306279"/>
            <a:ext cx="8260800" cy="7797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0B5394"/>
              </a:buClr>
              <a:buSzPts val="2800"/>
              <a:buFont typeface="Book Antiqua"/>
              <a:buNone/>
              <a:defRPr sz="3500" b="0" i="0" u="none" strike="noStrike" cap="none">
                <a:solidFill>
                  <a:srgbClr val="0B5394"/>
                </a:solidFill>
                <a:latin typeface="Book Antiqua"/>
                <a:ea typeface="Book Antiqua"/>
                <a:cs typeface="Book Antiqua"/>
                <a:sym typeface="Book Antiqua"/>
              </a:defRPr>
            </a:lvl1pPr>
            <a:lvl2pPr lvl="1" indent="0" rtl="0">
              <a:spcBef>
                <a:spcPts val="0"/>
              </a:spcBef>
              <a:spcAft>
                <a:spcPts val="0"/>
              </a:spcAft>
              <a:buSzPts val="2800"/>
              <a:buNone/>
              <a:defRPr sz="1800"/>
            </a:lvl2pPr>
            <a:lvl3pPr lvl="2" indent="0" rtl="0">
              <a:spcBef>
                <a:spcPts val="0"/>
              </a:spcBef>
              <a:spcAft>
                <a:spcPts val="0"/>
              </a:spcAft>
              <a:buSzPts val="2800"/>
              <a:buNone/>
              <a:defRPr sz="1800"/>
            </a:lvl3pPr>
            <a:lvl4pPr lvl="3" indent="0" rtl="0">
              <a:spcBef>
                <a:spcPts val="0"/>
              </a:spcBef>
              <a:spcAft>
                <a:spcPts val="0"/>
              </a:spcAft>
              <a:buSzPts val="2800"/>
              <a:buNone/>
              <a:defRPr sz="1800"/>
            </a:lvl4pPr>
            <a:lvl5pPr lvl="4" indent="0" rtl="0">
              <a:spcBef>
                <a:spcPts val="0"/>
              </a:spcBef>
              <a:spcAft>
                <a:spcPts val="0"/>
              </a:spcAft>
              <a:buSzPts val="2800"/>
              <a:buNone/>
              <a:defRPr sz="1800"/>
            </a:lvl5pPr>
            <a:lvl6pPr lvl="5" indent="0" rtl="0">
              <a:spcBef>
                <a:spcPts val="0"/>
              </a:spcBef>
              <a:spcAft>
                <a:spcPts val="0"/>
              </a:spcAft>
              <a:buSzPts val="2800"/>
              <a:buNone/>
              <a:defRPr sz="1800"/>
            </a:lvl6pPr>
            <a:lvl7pPr lvl="6" indent="0" rtl="0">
              <a:spcBef>
                <a:spcPts val="0"/>
              </a:spcBef>
              <a:spcAft>
                <a:spcPts val="0"/>
              </a:spcAft>
              <a:buSzPts val="2800"/>
              <a:buNone/>
              <a:defRPr sz="1800"/>
            </a:lvl7pPr>
            <a:lvl8pPr lvl="7" indent="0" rtl="0">
              <a:spcBef>
                <a:spcPts val="0"/>
              </a:spcBef>
              <a:spcAft>
                <a:spcPts val="0"/>
              </a:spcAft>
              <a:buSzPts val="2800"/>
              <a:buNone/>
              <a:defRPr sz="1800"/>
            </a:lvl8pPr>
            <a:lvl9pPr lvl="8" indent="0" rtl="0">
              <a:spcBef>
                <a:spcPts val="0"/>
              </a:spcBef>
              <a:spcAft>
                <a:spcPts val="0"/>
              </a:spcAft>
              <a:buSzPts val="2800"/>
              <a:buNone/>
              <a:defRPr sz="1800"/>
            </a:lvl9pPr>
          </a:lstStyle>
          <a:p>
            <a:endParaRPr/>
          </a:p>
        </p:txBody>
      </p:sp>
      <p:sp>
        <p:nvSpPr>
          <p:cNvPr id="78" name="Google Shape;78;p18"/>
          <p:cNvSpPr txBox="1">
            <a:spLocks noGrp="1"/>
          </p:cNvSpPr>
          <p:nvPr>
            <p:ph type="body" idx="1"/>
          </p:nvPr>
        </p:nvSpPr>
        <p:spPr>
          <a:xfrm>
            <a:off x="457200" y="1314450"/>
            <a:ext cx="8229600" cy="3280200"/>
          </a:xfrm>
          <a:prstGeom prst="rect">
            <a:avLst/>
          </a:prstGeom>
          <a:noFill/>
          <a:ln>
            <a:noFill/>
          </a:ln>
        </p:spPr>
        <p:txBody>
          <a:bodyPr spcFirstLastPara="1" wrap="square" lIns="91425" tIns="91425" rIns="91425" bIns="91425" anchor="t" anchorCtr="0">
            <a:noAutofit/>
          </a:bodyPr>
          <a:lstStyle>
            <a:lvl1pPr marL="457200" marR="0" lvl="0" indent="-381000" algn="l" rtl="0">
              <a:spcBef>
                <a:spcPts val="480"/>
              </a:spcBef>
              <a:spcAft>
                <a:spcPts val="0"/>
              </a:spcAft>
              <a:buClr>
                <a:schemeClr val="accent1"/>
              </a:buClr>
              <a:buSzPts val="2400"/>
              <a:buFont typeface="Arial"/>
              <a:buChar char="•"/>
              <a:defRPr sz="2400" b="0" i="0" u="none" strike="noStrike" cap="none">
                <a:solidFill>
                  <a:schemeClr val="dk2"/>
                </a:solidFill>
                <a:latin typeface="Century Gothic"/>
                <a:ea typeface="Century Gothic"/>
                <a:cs typeface="Century Gothic"/>
                <a:sym typeface="Century Gothic"/>
              </a:defRPr>
            </a:lvl1pPr>
            <a:lvl2pPr marL="914400" marR="0" lvl="1" indent="-355600" algn="l" rtl="0">
              <a:spcBef>
                <a:spcPts val="1600"/>
              </a:spcBef>
              <a:spcAft>
                <a:spcPts val="0"/>
              </a:spcAft>
              <a:buClr>
                <a:schemeClr val="accent2"/>
              </a:buClr>
              <a:buSzPts val="2000"/>
              <a:buFont typeface="Arial"/>
              <a:buChar char="•"/>
              <a:defRPr sz="2000" b="0" i="0" u="none" strike="noStrike" cap="none">
                <a:solidFill>
                  <a:schemeClr val="dk2"/>
                </a:solidFill>
                <a:latin typeface="Century Gothic"/>
                <a:ea typeface="Century Gothic"/>
                <a:cs typeface="Century Gothic"/>
                <a:sym typeface="Century Gothic"/>
              </a:defRPr>
            </a:lvl2pPr>
            <a:lvl3pPr marL="1371600" marR="0" lvl="2" indent="-342900" algn="l" rtl="0">
              <a:spcBef>
                <a:spcPts val="1600"/>
              </a:spcBef>
              <a:spcAft>
                <a:spcPts val="0"/>
              </a:spcAft>
              <a:buClr>
                <a:schemeClr val="accent3"/>
              </a:buClr>
              <a:buSzPts val="1800"/>
              <a:buFont typeface="Arial"/>
              <a:buChar char="•"/>
              <a:defRPr sz="1800" b="0" i="0" u="none" strike="noStrike" cap="none">
                <a:solidFill>
                  <a:schemeClr val="dk2"/>
                </a:solidFill>
                <a:latin typeface="Century Gothic"/>
                <a:ea typeface="Century Gothic"/>
                <a:cs typeface="Century Gothic"/>
                <a:sym typeface="Century Gothic"/>
              </a:defRPr>
            </a:lvl3pPr>
            <a:lvl4pPr marL="1828800" marR="0" lvl="3" indent="-330200" algn="l" rtl="0">
              <a:spcBef>
                <a:spcPts val="1600"/>
              </a:spcBef>
              <a:spcAft>
                <a:spcPts val="0"/>
              </a:spcAft>
              <a:buClr>
                <a:schemeClr val="accent4"/>
              </a:buClr>
              <a:buSzPts val="1600"/>
              <a:buFont typeface="Arial"/>
              <a:buChar char="•"/>
              <a:defRPr sz="1600" b="0" i="0" u="none" strike="noStrike" cap="none">
                <a:solidFill>
                  <a:schemeClr val="dk2"/>
                </a:solidFill>
                <a:latin typeface="Century Gothic"/>
                <a:ea typeface="Century Gothic"/>
                <a:cs typeface="Century Gothic"/>
                <a:sym typeface="Century Gothic"/>
              </a:defRPr>
            </a:lvl4pPr>
            <a:lvl5pPr marL="2286000" marR="0" lvl="4" indent="-330200" algn="l" rtl="0">
              <a:spcBef>
                <a:spcPts val="1600"/>
              </a:spcBef>
              <a:spcAft>
                <a:spcPts val="0"/>
              </a:spcAft>
              <a:buClr>
                <a:schemeClr val="accent5"/>
              </a:buClr>
              <a:buSzPts val="1600"/>
              <a:buFont typeface="Arial"/>
              <a:buChar char="•"/>
              <a:defRPr sz="1600" b="0" i="0" u="none" strike="noStrike" cap="none">
                <a:solidFill>
                  <a:schemeClr val="dk2"/>
                </a:solidFill>
                <a:latin typeface="Century Gothic"/>
                <a:ea typeface="Century Gothic"/>
                <a:cs typeface="Century Gothic"/>
                <a:sym typeface="Century Gothic"/>
              </a:defRPr>
            </a:lvl5pPr>
            <a:lvl6pPr marL="2743200" marR="0" lvl="5" indent="-317500" algn="l" rtl="0">
              <a:spcBef>
                <a:spcPts val="1600"/>
              </a:spcBef>
              <a:spcAft>
                <a:spcPts val="0"/>
              </a:spcAft>
              <a:buClr>
                <a:schemeClr val="accent1"/>
              </a:buClr>
              <a:buSzPts val="1400"/>
              <a:buFont typeface="Arial"/>
              <a:buChar char="•"/>
              <a:defRPr sz="1400" b="0" i="0" u="none" strike="noStrike" cap="none">
                <a:solidFill>
                  <a:schemeClr val="dk2"/>
                </a:solidFill>
                <a:latin typeface="Century Gothic"/>
                <a:ea typeface="Century Gothic"/>
                <a:cs typeface="Century Gothic"/>
                <a:sym typeface="Century Gothic"/>
              </a:defRPr>
            </a:lvl6pPr>
            <a:lvl7pPr marL="3200400" marR="0" lvl="6" indent="-317500" algn="l" rtl="0">
              <a:spcBef>
                <a:spcPts val="1600"/>
              </a:spcBef>
              <a:spcAft>
                <a:spcPts val="0"/>
              </a:spcAft>
              <a:buClr>
                <a:schemeClr val="accent2"/>
              </a:buClr>
              <a:buSzPts val="1400"/>
              <a:buFont typeface="Arial"/>
              <a:buChar char="•"/>
              <a:defRPr sz="1400" b="0" i="0" u="none" strike="noStrike" cap="none">
                <a:solidFill>
                  <a:schemeClr val="dk2"/>
                </a:solidFill>
                <a:latin typeface="Century Gothic"/>
                <a:ea typeface="Century Gothic"/>
                <a:cs typeface="Century Gothic"/>
                <a:sym typeface="Century Gothic"/>
              </a:defRPr>
            </a:lvl7pPr>
            <a:lvl8pPr marL="3657600" marR="0" lvl="7" indent="-317500" algn="l" rtl="0">
              <a:spcBef>
                <a:spcPts val="1600"/>
              </a:spcBef>
              <a:spcAft>
                <a:spcPts val="0"/>
              </a:spcAft>
              <a:buClr>
                <a:schemeClr val="accent3"/>
              </a:buClr>
              <a:buSzPts val="1400"/>
              <a:buFont typeface="Arial"/>
              <a:buChar char="•"/>
              <a:defRPr sz="1400" b="0" i="0" u="none" strike="noStrike" cap="none">
                <a:solidFill>
                  <a:schemeClr val="dk2"/>
                </a:solidFill>
                <a:latin typeface="Century Gothic"/>
                <a:ea typeface="Century Gothic"/>
                <a:cs typeface="Century Gothic"/>
                <a:sym typeface="Century Gothic"/>
              </a:defRPr>
            </a:lvl8pPr>
            <a:lvl9pPr marL="4114800" marR="0" lvl="8" indent="-317500" algn="l" rtl="0">
              <a:spcBef>
                <a:spcPts val="1600"/>
              </a:spcBef>
              <a:spcAft>
                <a:spcPts val="1600"/>
              </a:spcAft>
              <a:buClr>
                <a:schemeClr val="accent4"/>
              </a:buClr>
              <a:buSzPts val="1400"/>
              <a:buFont typeface="Arial"/>
              <a:buChar char="•"/>
              <a:defRPr sz="1400" b="0" i="0" u="none" strike="noStrike" cap="none">
                <a:solidFill>
                  <a:schemeClr val="dk2"/>
                </a:solidFill>
                <a:latin typeface="Century Gothic"/>
                <a:ea typeface="Century Gothic"/>
                <a:cs typeface="Century Gothic"/>
                <a:sym typeface="Century Gothic"/>
              </a:defRPr>
            </a:lvl9pPr>
          </a:lstStyle>
          <a:p>
            <a:endParaRPr/>
          </a:p>
        </p:txBody>
      </p:sp>
      <p:sp>
        <p:nvSpPr>
          <p:cNvPr id="79" name="Google Shape;79;p18"/>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chemeClr val="dk2"/>
                </a:solidFill>
                <a:latin typeface="Century Gothic"/>
                <a:ea typeface="Century Gothic"/>
                <a:cs typeface="Century Gothic"/>
                <a:sym typeface="Century Gothic"/>
              </a:defRPr>
            </a:lvl1pPr>
            <a:lvl2pPr marL="457200" marR="0" lvl="1"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0" name="Google Shape;80;p18"/>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chemeClr val="dk2"/>
                </a:solidFill>
                <a:latin typeface="Century Gothic"/>
                <a:ea typeface="Century Gothic"/>
                <a:cs typeface="Century Gothic"/>
                <a:sym typeface="Century Gothic"/>
              </a:defRPr>
            </a:lvl1pPr>
            <a:lvl2pPr marL="457200" marR="0" lvl="1"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1" name="Google Shape;81;p18"/>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dk2"/>
                </a:solidFill>
                <a:latin typeface="Century Gothic"/>
                <a:ea typeface="Century Gothic"/>
                <a:cs typeface="Century Gothic"/>
                <a:sym typeface="Century Gothic"/>
              </a:defRPr>
            </a:lvl1pPr>
            <a:lvl2pPr marL="0" marR="0" lvl="1" indent="0" algn="r" rtl="0">
              <a:spcBef>
                <a:spcPts val="0"/>
              </a:spcBef>
              <a:buNone/>
              <a:defRPr sz="1200" b="0" i="0" u="none" strike="noStrike" cap="none">
                <a:solidFill>
                  <a:schemeClr val="dk2"/>
                </a:solidFill>
                <a:latin typeface="Century Gothic"/>
                <a:ea typeface="Century Gothic"/>
                <a:cs typeface="Century Gothic"/>
                <a:sym typeface="Century Gothic"/>
              </a:defRPr>
            </a:lvl2pPr>
            <a:lvl3pPr marL="0" marR="0" lvl="2" indent="0" algn="r" rtl="0">
              <a:spcBef>
                <a:spcPts val="0"/>
              </a:spcBef>
              <a:buNone/>
              <a:defRPr sz="1200" b="0" i="0" u="none" strike="noStrike" cap="none">
                <a:solidFill>
                  <a:schemeClr val="dk2"/>
                </a:solidFill>
                <a:latin typeface="Century Gothic"/>
                <a:ea typeface="Century Gothic"/>
                <a:cs typeface="Century Gothic"/>
                <a:sym typeface="Century Gothic"/>
              </a:defRPr>
            </a:lvl3pPr>
            <a:lvl4pPr marL="0" marR="0" lvl="3" indent="0" algn="r" rtl="0">
              <a:spcBef>
                <a:spcPts val="0"/>
              </a:spcBef>
              <a:buNone/>
              <a:defRPr sz="1200" b="0" i="0" u="none" strike="noStrike" cap="none">
                <a:solidFill>
                  <a:schemeClr val="dk2"/>
                </a:solidFill>
                <a:latin typeface="Century Gothic"/>
                <a:ea typeface="Century Gothic"/>
                <a:cs typeface="Century Gothic"/>
                <a:sym typeface="Century Gothic"/>
              </a:defRPr>
            </a:lvl4pPr>
            <a:lvl5pPr marL="0" marR="0" lvl="4" indent="0" algn="r" rtl="0">
              <a:spcBef>
                <a:spcPts val="0"/>
              </a:spcBef>
              <a:buNone/>
              <a:defRPr sz="1200" b="0" i="0" u="none" strike="noStrike" cap="none">
                <a:solidFill>
                  <a:schemeClr val="dk2"/>
                </a:solidFill>
                <a:latin typeface="Century Gothic"/>
                <a:ea typeface="Century Gothic"/>
                <a:cs typeface="Century Gothic"/>
                <a:sym typeface="Century Gothic"/>
              </a:defRPr>
            </a:lvl5pPr>
            <a:lvl6pPr marL="0" marR="0" lvl="5" indent="0" algn="r" rtl="0">
              <a:spcBef>
                <a:spcPts val="0"/>
              </a:spcBef>
              <a:buNone/>
              <a:defRPr sz="1200" b="0" i="0" u="none" strike="noStrike" cap="none">
                <a:solidFill>
                  <a:schemeClr val="dk2"/>
                </a:solidFill>
                <a:latin typeface="Century Gothic"/>
                <a:ea typeface="Century Gothic"/>
                <a:cs typeface="Century Gothic"/>
                <a:sym typeface="Century Gothic"/>
              </a:defRPr>
            </a:lvl6pPr>
            <a:lvl7pPr marL="0" marR="0" lvl="6" indent="0" algn="r" rtl="0">
              <a:spcBef>
                <a:spcPts val="0"/>
              </a:spcBef>
              <a:buNone/>
              <a:defRPr sz="1200" b="0" i="0" u="none" strike="noStrike" cap="none">
                <a:solidFill>
                  <a:schemeClr val="dk2"/>
                </a:solidFill>
                <a:latin typeface="Century Gothic"/>
                <a:ea typeface="Century Gothic"/>
                <a:cs typeface="Century Gothic"/>
                <a:sym typeface="Century Gothic"/>
              </a:defRPr>
            </a:lvl7pPr>
            <a:lvl8pPr marL="0" marR="0" lvl="7" indent="0" algn="r" rtl="0">
              <a:spcBef>
                <a:spcPts val="0"/>
              </a:spcBef>
              <a:buNone/>
              <a:defRPr sz="1200" b="0" i="0" u="none" strike="noStrike" cap="none">
                <a:solidFill>
                  <a:schemeClr val="dk2"/>
                </a:solidFill>
                <a:latin typeface="Century Gothic"/>
                <a:ea typeface="Century Gothic"/>
                <a:cs typeface="Century Gothic"/>
                <a:sym typeface="Century Gothic"/>
              </a:defRPr>
            </a:lvl8pPr>
            <a:lvl9pPr marL="0" marR="0" lvl="8" indent="0" algn="r" rtl="0">
              <a:spcBef>
                <a:spcPts val="0"/>
              </a:spcBef>
              <a:buNone/>
              <a:defRPr sz="1200" b="0" i="0" u="none" strike="noStrike" cap="none">
                <a:solidFill>
                  <a:schemeClr val="dk2"/>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8"/>
        <p:cNvGrpSpPr/>
        <p:nvPr/>
      </p:nvGrpSpPr>
      <p:grpSpPr>
        <a:xfrm>
          <a:off x="0" y="0"/>
          <a:ext cx="0" cy="0"/>
          <a:chOff x="0" y="0"/>
          <a:chExt cx="0" cy="0"/>
        </a:xfrm>
      </p:grpSpPr>
      <p:sp>
        <p:nvSpPr>
          <p:cNvPr id="89" name="Google Shape;89;p2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0" name="Google Shape;90;p20"/>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91" name="Google Shape;91;p20"/>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92" name="Google Shape;92;p2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3" name="Google Shape;93;p2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4" name="Google Shape;94;p2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5"/>
        <p:cNvGrpSpPr/>
        <p:nvPr/>
      </p:nvGrpSpPr>
      <p:grpSpPr>
        <a:xfrm>
          <a:off x="0" y="0"/>
          <a:ext cx="0" cy="0"/>
          <a:chOff x="0" y="0"/>
          <a:chExt cx="0" cy="0"/>
        </a:xfrm>
      </p:grpSpPr>
      <p:sp>
        <p:nvSpPr>
          <p:cNvPr id="96" name="Google Shape;96;p21"/>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7" name="Google Shape;97;p21"/>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98" name="Google Shape;98;p2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9" name="Google Shape;99;p2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0" name="Google Shape;100;p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1"/>
        <p:cNvGrpSpPr/>
        <p:nvPr/>
      </p:nvGrpSpPr>
      <p:grpSpPr>
        <a:xfrm>
          <a:off x="0" y="0"/>
          <a:ext cx="0" cy="0"/>
          <a:chOff x="0" y="0"/>
          <a:chExt cx="0" cy="0"/>
        </a:xfrm>
      </p:grpSpPr>
      <p:sp>
        <p:nvSpPr>
          <p:cNvPr id="102" name="Google Shape;102;p2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3" name="Google Shape;103;p22"/>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04" name="Google Shape;104;p2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5" name="Google Shape;105;p2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6" name="Google Shape;106;p2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7"/>
        <p:cNvGrpSpPr/>
        <p:nvPr/>
      </p:nvGrpSpPr>
      <p:grpSpPr>
        <a:xfrm>
          <a:off x="0" y="0"/>
          <a:ext cx="0" cy="0"/>
          <a:chOff x="0" y="0"/>
          <a:chExt cx="0" cy="0"/>
        </a:xfrm>
      </p:grpSpPr>
      <p:sp>
        <p:nvSpPr>
          <p:cNvPr id="108" name="Google Shape;108;p23"/>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9" name="Google Shape;109;p23"/>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10" name="Google Shape;110;p2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1" name="Google Shape;111;p2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2" name="Google Shape;112;p2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3"/>
        <p:cNvGrpSpPr/>
        <p:nvPr/>
      </p:nvGrpSpPr>
      <p:grpSpPr>
        <a:xfrm>
          <a:off x="0" y="0"/>
          <a:ext cx="0" cy="0"/>
          <a:chOff x="0" y="0"/>
          <a:chExt cx="0" cy="0"/>
        </a:xfrm>
      </p:grpSpPr>
      <p:sp>
        <p:nvSpPr>
          <p:cNvPr id="114" name="Google Shape;114;p24"/>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5" name="Google Shape;115;p24"/>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16" name="Google Shape;116;p24"/>
          <p:cNvSpPr txBox="1">
            <a:spLocks noGrp="1"/>
          </p:cNvSpPr>
          <p:nvPr>
            <p:ph type="body" idx="2"/>
          </p:nvPr>
        </p:nvSpPr>
        <p:spPr>
          <a:xfrm>
            <a:off x="629841" y="1878806"/>
            <a:ext cx="3868500" cy="27633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17" name="Google Shape;117;p24"/>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18" name="Google Shape;118;p24"/>
          <p:cNvSpPr txBox="1">
            <a:spLocks noGrp="1"/>
          </p:cNvSpPr>
          <p:nvPr>
            <p:ph type="body" idx="4"/>
          </p:nvPr>
        </p:nvSpPr>
        <p:spPr>
          <a:xfrm>
            <a:off x="4629150" y="1878806"/>
            <a:ext cx="3887400" cy="27633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19" name="Google Shape;119;p2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0" name="Google Shape;120;p2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1" name="Google Shape;121;p2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2"/>
        <p:cNvGrpSpPr/>
        <p:nvPr/>
      </p:nvGrpSpPr>
      <p:grpSpPr>
        <a:xfrm>
          <a:off x="0" y="0"/>
          <a:ext cx="0" cy="0"/>
          <a:chOff x="0" y="0"/>
          <a:chExt cx="0" cy="0"/>
        </a:xfrm>
      </p:grpSpPr>
      <p:sp>
        <p:nvSpPr>
          <p:cNvPr id="123" name="Google Shape;123;p2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4" name="Google Shape;124;p2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5" name="Google Shape;125;p2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6" name="Google Shape;126;p2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7"/>
        <p:cNvGrpSpPr/>
        <p:nvPr/>
      </p:nvGrpSpPr>
      <p:grpSpPr>
        <a:xfrm>
          <a:off x="0" y="0"/>
          <a:ext cx="0" cy="0"/>
          <a:chOff x="0" y="0"/>
          <a:chExt cx="0" cy="0"/>
        </a:xfrm>
      </p:grpSpPr>
      <p:sp>
        <p:nvSpPr>
          <p:cNvPr id="128" name="Google Shape;128;p2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9" name="Google Shape;129;p2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0" name="Google Shape;130;p2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1"/>
        <p:cNvGrpSpPr/>
        <p:nvPr/>
      </p:nvGrpSpPr>
      <p:grpSpPr>
        <a:xfrm>
          <a:off x="0" y="0"/>
          <a:ext cx="0" cy="0"/>
          <a:chOff x="0" y="0"/>
          <a:chExt cx="0" cy="0"/>
        </a:xfrm>
      </p:grpSpPr>
      <p:sp>
        <p:nvSpPr>
          <p:cNvPr id="132" name="Google Shape;132;p27"/>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33" name="Google Shape;133;p27"/>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134" name="Google Shape;134;p27"/>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35" name="Google Shape;135;p2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6" name="Google Shape;136;p2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7" name="Google Shape;137;p2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8"/>
        <p:cNvGrpSpPr/>
        <p:nvPr/>
      </p:nvGrpSpPr>
      <p:grpSpPr>
        <a:xfrm>
          <a:off x="0" y="0"/>
          <a:ext cx="0" cy="0"/>
          <a:chOff x="0" y="0"/>
          <a:chExt cx="0" cy="0"/>
        </a:xfrm>
      </p:grpSpPr>
      <p:sp>
        <p:nvSpPr>
          <p:cNvPr id="139" name="Google Shape;139;p28"/>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40" name="Google Shape;140;p28"/>
          <p:cNvSpPr>
            <a:spLocks noGrp="1"/>
          </p:cNvSpPr>
          <p:nvPr>
            <p:ph type="pic" idx="2"/>
          </p:nvPr>
        </p:nvSpPr>
        <p:spPr>
          <a:xfrm>
            <a:off x="3887391" y="740569"/>
            <a:ext cx="4629300" cy="365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41" name="Google Shape;141;p28"/>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42" name="Google Shape;142;p2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3" name="Google Shape;143;p2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4" name="Google Shape;144;p2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5"/>
        <p:cNvGrpSpPr/>
        <p:nvPr/>
      </p:nvGrpSpPr>
      <p:grpSpPr>
        <a:xfrm>
          <a:off x="0" y="0"/>
          <a:ext cx="0" cy="0"/>
          <a:chOff x="0" y="0"/>
          <a:chExt cx="0" cy="0"/>
        </a:xfrm>
      </p:grpSpPr>
      <p:sp>
        <p:nvSpPr>
          <p:cNvPr id="146" name="Google Shape;146;p2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47" name="Google Shape;147;p29"/>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48" name="Google Shape;148;p2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9" name="Google Shape;149;p2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0" name="Google Shape;150;p2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1"/>
        <p:cNvGrpSpPr/>
        <p:nvPr/>
      </p:nvGrpSpPr>
      <p:grpSpPr>
        <a:xfrm>
          <a:off x="0" y="0"/>
          <a:ext cx="0" cy="0"/>
          <a:chOff x="0" y="0"/>
          <a:chExt cx="0" cy="0"/>
        </a:xfrm>
      </p:grpSpPr>
      <p:sp>
        <p:nvSpPr>
          <p:cNvPr id="152" name="Google Shape;152;p30"/>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53" name="Google Shape;153;p30"/>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54" name="Google Shape;154;p3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5" name="Google Shape;155;p3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6" name="Google Shape;156;p3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67"/>
        <p:cNvGrpSpPr/>
        <p:nvPr/>
      </p:nvGrpSpPr>
      <p:grpSpPr>
        <a:xfrm>
          <a:off x="0" y="0"/>
          <a:ext cx="0" cy="0"/>
          <a:chOff x="0" y="0"/>
          <a:chExt cx="0" cy="0"/>
        </a:xfrm>
      </p:grpSpPr>
      <p:sp>
        <p:nvSpPr>
          <p:cNvPr id="168" name="Google Shape;168;p32"/>
          <p:cNvSpPr txBox="1">
            <a:spLocks noGrp="1"/>
          </p:cNvSpPr>
          <p:nvPr>
            <p:ph type="title"/>
          </p:nvPr>
        </p:nvSpPr>
        <p:spPr>
          <a:xfrm>
            <a:off x="623888" y="1282304"/>
            <a:ext cx="7886700" cy="2139600"/>
          </a:xfrm>
          <a:prstGeom prst="rect">
            <a:avLst/>
          </a:prstGeom>
          <a:noFill/>
          <a:ln>
            <a:noFill/>
          </a:ln>
        </p:spPr>
        <p:txBody>
          <a:bodyPr spcFirstLastPara="1" wrap="square" lIns="34300" tIns="17150" rIns="34300" bIns="17150" anchor="b" anchorCtr="0">
            <a:noAutofit/>
          </a:bodyPr>
          <a:lstStyle>
            <a:lvl1pPr marR="0" lvl="0" algn="l" rtl="0">
              <a:lnSpc>
                <a:spcPct val="90000"/>
              </a:lnSpc>
              <a:spcBef>
                <a:spcPts val="0"/>
              </a:spcBef>
              <a:spcAft>
                <a:spcPts val="0"/>
              </a:spcAft>
              <a:buClr>
                <a:srgbClr val="005595"/>
              </a:buClr>
              <a:buSzPts val="3300"/>
              <a:buFont typeface="Arial"/>
              <a:buNone/>
              <a:defRPr sz="3300" b="0" i="0" u="none" strike="noStrike" cap="none">
                <a:solidFill>
                  <a:srgbClr val="005595"/>
                </a:solidFill>
                <a:latin typeface="Arial"/>
                <a:ea typeface="Arial"/>
                <a:cs typeface="Arial"/>
                <a:sym typeface="Arial"/>
              </a:defRPr>
            </a:lvl1pPr>
            <a:lvl2pPr lvl="1" rtl="0">
              <a:spcBef>
                <a:spcPts val="0"/>
              </a:spcBef>
              <a:spcAft>
                <a:spcPts val="0"/>
              </a:spcAft>
              <a:buSzPts val="500"/>
              <a:buNone/>
              <a:defRPr sz="700"/>
            </a:lvl2pPr>
            <a:lvl3pPr lvl="2" rtl="0">
              <a:spcBef>
                <a:spcPts val="0"/>
              </a:spcBef>
              <a:spcAft>
                <a:spcPts val="0"/>
              </a:spcAft>
              <a:buSzPts val="500"/>
              <a:buNone/>
              <a:defRPr sz="700"/>
            </a:lvl3pPr>
            <a:lvl4pPr lvl="3" rtl="0">
              <a:spcBef>
                <a:spcPts val="0"/>
              </a:spcBef>
              <a:spcAft>
                <a:spcPts val="0"/>
              </a:spcAft>
              <a:buSzPts val="500"/>
              <a:buNone/>
              <a:defRPr sz="700"/>
            </a:lvl4pPr>
            <a:lvl5pPr lvl="4" rtl="0">
              <a:spcBef>
                <a:spcPts val="0"/>
              </a:spcBef>
              <a:spcAft>
                <a:spcPts val="0"/>
              </a:spcAft>
              <a:buSzPts val="500"/>
              <a:buNone/>
              <a:defRPr sz="700"/>
            </a:lvl5pPr>
            <a:lvl6pPr lvl="5" rtl="0">
              <a:spcBef>
                <a:spcPts val="0"/>
              </a:spcBef>
              <a:spcAft>
                <a:spcPts val="0"/>
              </a:spcAft>
              <a:buSzPts val="500"/>
              <a:buNone/>
              <a:defRPr sz="700"/>
            </a:lvl6pPr>
            <a:lvl7pPr lvl="6" rtl="0">
              <a:spcBef>
                <a:spcPts val="0"/>
              </a:spcBef>
              <a:spcAft>
                <a:spcPts val="0"/>
              </a:spcAft>
              <a:buSzPts val="500"/>
              <a:buNone/>
              <a:defRPr sz="700"/>
            </a:lvl7pPr>
            <a:lvl8pPr lvl="7" rtl="0">
              <a:spcBef>
                <a:spcPts val="0"/>
              </a:spcBef>
              <a:spcAft>
                <a:spcPts val="0"/>
              </a:spcAft>
              <a:buSzPts val="500"/>
              <a:buNone/>
              <a:defRPr sz="700"/>
            </a:lvl8pPr>
            <a:lvl9pPr lvl="8" rtl="0">
              <a:spcBef>
                <a:spcPts val="0"/>
              </a:spcBef>
              <a:spcAft>
                <a:spcPts val="0"/>
              </a:spcAft>
              <a:buSzPts val="500"/>
              <a:buNone/>
              <a:defRPr sz="700"/>
            </a:lvl9pPr>
          </a:lstStyle>
          <a:p>
            <a:endParaRPr/>
          </a:p>
        </p:txBody>
      </p:sp>
      <p:sp>
        <p:nvSpPr>
          <p:cNvPr id="169" name="Google Shape;169;p32"/>
          <p:cNvSpPr txBox="1">
            <a:spLocks noGrp="1"/>
          </p:cNvSpPr>
          <p:nvPr>
            <p:ph type="body" idx="1"/>
          </p:nvPr>
        </p:nvSpPr>
        <p:spPr>
          <a:xfrm>
            <a:off x="623888" y="3442098"/>
            <a:ext cx="7886700" cy="560400"/>
          </a:xfrm>
          <a:prstGeom prst="rect">
            <a:avLst/>
          </a:prstGeom>
          <a:noFill/>
          <a:ln>
            <a:noFill/>
          </a:ln>
        </p:spPr>
        <p:txBody>
          <a:bodyPr spcFirstLastPara="1" wrap="square" lIns="34300" tIns="17150" rIns="34300" bIns="17150" anchor="t" anchorCtr="0">
            <a:noAutofit/>
          </a:bodyPr>
          <a:lstStyle>
            <a:lvl1pPr marL="457200" marR="0" lvl="0" indent="-228600" algn="l" rtl="0">
              <a:lnSpc>
                <a:spcPct val="90000"/>
              </a:lnSpc>
              <a:spcBef>
                <a:spcPts val="800"/>
              </a:spcBef>
              <a:spcAft>
                <a:spcPts val="0"/>
              </a:spcAft>
              <a:buClr>
                <a:srgbClr val="455560"/>
              </a:buClr>
              <a:buSzPts val="1800"/>
              <a:buFont typeface="Arial"/>
              <a:buNone/>
              <a:defRPr sz="1800" b="0" i="0" u="none" strike="noStrike" cap="none">
                <a:solidFill>
                  <a:srgbClr val="455560"/>
                </a:solidFill>
                <a:latin typeface="Arial"/>
                <a:ea typeface="Arial"/>
                <a:cs typeface="Arial"/>
                <a:sym typeface="Arial"/>
              </a:defRPr>
            </a:lvl1pPr>
            <a:lvl2pPr marL="914400" marR="0" lvl="1" indent="-228600" algn="l" rtl="0">
              <a:lnSpc>
                <a:spcPct val="90000"/>
              </a:lnSpc>
              <a:spcBef>
                <a:spcPts val="400"/>
              </a:spcBef>
              <a:spcAft>
                <a:spcPts val="0"/>
              </a:spcAft>
              <a:buClr>
                <a:srgbClr val="B4B7BA"/>
              </a:buClr>
              <a:buSzPts val="1500"/>
              <a:buFont typeface="Arial"/>
              <a:buNone/>
              <a:defRPr sz="1500" b="0" i="0" u="none" strike="noStrike" cap="none">
                <a:solidFill>
                  <a:srgbClr val="B4B7BA"/>
                </a:solidFill>
                <a:latin typeface="Arial"/>
                <a:ea typeface="Arial"/>
                <a:cs typeface="Arial"/>
                <a:sym typeface="Arial"/>
              </a:defRPr>
            </a:lvl2pPr>
            <a:lvl3pPr marL="1371600" marR="0" lvl="2" indent="-228600" algn="l" rtl="0">
              <a:lnSpc>
                <a:spcPct val="90000"/>
              </a:lnSpc>
              <a:spcBef>
                <a:spcPts val="400"/>
              </a:spcBef>
              <a:spcAft>
                <a:spcPts val="0"/>
              </a:spcAft>
              <a:buClr>
                <a:srgbClr val="B4B7BA"/>
              </a:buClr>
              <a:buSzPts val="1400"/>
              <a:buFont typeface="Arial"/>
              <a:buNone/>
              <a:defRPr sz="1400" b="0" i="0" u="none" strike="noStrike" cap="none">
                <a:solidFill>
                  <a:srgbClr val="B4B7BA"/>
                </a:solidFill>
                <a:latin typeface="Arial"/>
                <a:ea typeface="Arial"/>
                <a:cs typeface="Arial"/>
                <a:sym typeface="Arial"/>
              </a:defRPr>
            </a:lvl3pPr>
            <a:lvl4pPr marL="1828800" marR="0" lvl="3" indent="-228600" algn="l" rtl="0">
              <a:lnSpc>
                <a:spcPct val="90000"/>
              </a:lnSpc>
              <a:spcBef>
                <a:spcPts val="400"/>
              </a:spcBef>
              <a:spcAft>
                <a:spcPts val="0"/>
              </a:spcAft>
              <a:buClr>
                <a:srgbClr val="B4B7BA"/>
              </a:buClr>
              <a:buSzPts val="1200"/>
              <a:buFont typeface="Arial"/>
              <a:buNone/>
              <a:defRPr sz="1200" b="0" i="0" u="none" strike="noStrike" cap="none">
                <a:solidFill>
                  <a:srgbClr val="B4B7BA"/>
                </a:solidFill>
                <a:latin typeface="Arial"/>
                <a:ea typeface="Arial"/>
                <a:cs typeface="Arial"/>
                <a:sym typeface="Arial"/>
              </a:defRPr>
            </a:lvl4pPr>
            <a:lvl5pPr marL="2286000" marR="0" lvl="4" indent="-228600" algn="l" rtl="0">
              <a:lnSpc>
                <a:spcPct val="90000"/>
              </a:lnSpc>
              <a:spcBef>
                <a:spcPts val="400"/>
              </a:spcBef>
              <a:spcAft>
                <a:spcPts val="0"/>
              </a:spcAft>
              <a:buClr>
                <a:srgbClr val="B4B7BA"/>
              </a:buClr>
              <a:buSzPts val="1200"/>
              <a:buFont typeface="Arial"/>
              <a:buNone/>
              <a:defRPr sz="1200" b="0" i="0" u="none" strike="noStrike" cap="none">
                <a:solidFill>
                  <a:srgbClr val="B4B7BA"/>
                </a:solidFill>
                <a:latin typeface="Arial"/>
                <a:ea typeface="Arial"/>
                <a:cs typeface="Arial"/>
                <a:sym typeface="Arial"/>
              </a:defRPr>
            </a:lvl5pPr>
            <a:lvl6pPr marL="2743200" marR="0" lvl="5" indent="-228600" algn="l" rtl="0">
              <a:lnSpc>
                <a:spcPct val="90000"/>
              </a:lnSpc>
              <a:spcBef>
                <a:spcPts val="400"/>
              </a:spcBef>
              <a:spcAft>
                <a:spcPts val="0"/>
              </a:spcAft>
              <a:buClr>
                <a:srgbClr val="B4B7BA"/>
              </a:buClr>
              <a:buSzPts val="1200"/>
              <a:buFont typeface="Arial"/>
              <a:buNone/>
              <a:defRPr sz="1200" b="0" i="0" u="none" strike="noStrike" cap="none">
                <a:solidFill>
                  <a:srgbClr val="B4B7BA"/>
                </a:solidFill>
                <a:latin typeface="Arial"/>
                <a:ea typeface="Arial"/>
                <a:cs typeface="Arial"/>
                <a:sym typeface="Arial"/>
              </a:defRPr>
            </a:lvl6pPr>
            <a:lvl7pPr marL="3200400" marR="0" lvl="6" indent="-228600" algn="l" rtl="0">
              <a:lnSpc>
                <a:spcPct val="90000"/>
              </a:lnSpc>
              <a:spcBef>
                <a:spcPts val="400"/>
              </a:spcBef>
              <a:spcAft>
                <a:spcPts val="0"/>
              </a:spcAft>
              <a:buClr>
                <a:srgbClr val="B4B7BA"/>
              </a:buClr>
              <a:buSzPts val="1200"/>
              <a:buFont typeface="Arial"/>
              <a:buNone/>
              <a:defRPr sz="1200" b="0" i="0" u="none" strike="noStrike" cap="none">
                <a:solidFill>
                  <a:srgbClr val="B4B7BA"/>
                </a:solidFill>
                <a:latin typeface="Arial"/>
                <a:ea typeface="Arial"/>
                <a:cs typeface="Arial"/>
                <a:sym typeface="Arial"/>
              </a:defRPr>
            </a:lvl7pPr>
            <a:lvl8pPr marL="3657600" marR="0" lvl="7" indent="-228600" algn="l" rtl="0">
              <a:lnSpc>
                <a:spcPct val="90000"/>
              </a:lnSpc>
              <a:spcBef>
                <a:spcPts val="400"/>
              </a:spcBef>
              <a:spcAft>
                <a:spcPts val="0"/>
              </a:spcAft>
              <a:buClr>
                <a:srgbClr val="B4B7BA"/>
              </a:buClr>
              <a:buSzPts val="1200"/>
              <a:buFont typeface="Arial"/>
              <a:buNone/>
              <a:defRPr sz="1200" b="0" i="0" u="none" strike="noStrike" cap="none">
                <a:solidFill>
                  <a:srgbClr val="B4B7BA"/>
                </a:solidFill>
                <a:latin typeface="Arial"/>
                <a:ea typeface="Arial"/>
                <a:cs typeface="Arial"/>
                <a:sym typeface="Arial"/>
              </a:defRPr>
            </a:lvl8pPr>
            <a:lvl9pPr marL="4114800" marR="0" lvl="8" indent="-228600" algn="l" rtl="0">
              <a:lnSpc>
                <a:spcPct val="90000"/>
              </a:lnSpc>
              <a:spcBef>
                <a:spcPts val="400"/>
              </a:spcBef>
              <a:spcAft>
                <a:spcPts val="0"/>
              </a:spcAft>
              <a:buClr>
                <a:srgbClr val="B4B7BA"/>
              </a:buClr>
              <a:buSzPts val="1200"/>
              <a:buFont typeface="Arial"/>
              <a:buNone/>
              <a:defRPr sz="1200" b="0" i="0" u="none" strike="noStrike" cap="none">
                <a:solidFill>
                  <a:srgbClr val="B4B7BA"/>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70"/>
        <p:cNvGrpSpPr/>
        <p:nvPr/>
      </p:nvGrpSpPr>
      <p:grpSpPr>
        <a:xfrm>
          <a:off x="0" y="0"/>
          <a:ext cx="0" cy="0"/>
          <a:chOff x="0" y="0"/>
          <a:chExt cx="0" cy="0"/>
        </a:xfrm>
      </p:grpSpPr>
      <p:sp>
        <p:nvSpPr>
          <p:cNvPr id="171" name="Google Shape;171;p33"/>
          <p:cNvSpPr/>
          <p:nvPr/>
        </p:nvSpPr>
        <p:spPr>
          <a:xfrm>
            <a:off x="0" y="0"/>
            <a:ext cx="9144000" cy="636000"/>
          </a:xfrm>
          <a:prstGeom prst="rect">
            <a:avLst/>
          </a:prstGeom>
          <a:solidFill>
            <a:srgbClr val="005595"/>
          </a:solid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72" name="Google Shape;172;p33"/>
          <p:cNvSpPr txBox="1">
            <a:spLocks noGrp="1"/>
          </p:cNvSpPr>
          <p:nvPr>
            <p:ph type="title"/>
          </p:nvPr>
        </p:nvSpPr>
        <p:spPr>
          <a:xfrm>
            <a:off x="628650" y="80575"/>
            <a:ext cx="7886700" cy="549000"/>
          </a:xfrm>
          <a:prstGeom prst="rect">
            <a:avLst/>
          </a:prstGeom>
          <a:noFill/>
          <a:ln>
            <a:noFill/>
          </a:ln>
        </p:spPr>
        <p:txBody>
          <a:bodyPr spcFirstLastPara="1" wrap="square" lIns="34300" tIns="17150" rIns="34300" bIns="17150" anchor="ctr" anchorCtr="0">
            <a:noAutofit/>
          </a:bodyPr>
          <a:lstStyle>
            <a:lvl1pPr marR="0" lvl="0" algn="l" rtl="0">
              <a:lnSpc>
                <a:spcPct val="90000"/>
              </a:lnSpc>
              <a:spcBef>
                <a:spcPts val="0"/>
              </a:spcBef>
              <a:spcAft>
                <a:spcPts val="0"/>
              </a:spcAft>
              <a:buClr>
                <a:schemeClr val="lt1"/>
              </a:buClr>
              <a:buSzPts val="2300"/>
              <a:buFont typeface="Arial"/>
              <a:buNone/>
              <a:defRPr sz="2300" b="0" i="0" u="none" strike="noStrike" cap="none">
                <a:solidFill>
                  <a:schemeClr val="lt1"/>
                </a:solidFill>
                <a:latin typeface="Arial"/>
                <a:ea typeface="Arial"/>
                <a:cs typeface="Arial"/>
                <a:sym typeface="Arial"/>
              </a:defRPr>
            </a:lvl1pPr>
            <a:lvl2pPr lvl="1" rtl="0">
              <a:spcBef>
                <a:spcPts val="0"/>
              </a:spcBef>
              <a:spcAft>
                <a:spcPts val="0"/>
              </a:spcAft>
              <a:buSzPts val="500"/>
              <a:buNone/>
              <a:defRPr sz="700"/>
            </a:lvl2pPr>
            <a:lvl3pPr lvl="2" rtl="0">
              <a:spcBef>
                <a:spcPts val="0"/>
              </a:spcBef>
              <a:spcAft>
                <a:spcPts val="0"/>
              </a:spcAft>
              <a:buSzPts val="500"/>
              <a:buNone/>
              <a:defRPr sz="700"/>
            </a:lvl3pPr>
            <a:lvl4pPr lvl="3" rtl="0">
              <a:spcBef>
                <a:spcPts val="0"/>
              </a:spcBef>
              <a:spcAft>
                <a:spcPts val="0"/>
              </a:spcAft>
              <a:buSzPts val="500"/>
              <a:buNone/>
              <a:defRPr sz="700"/>
            </a:lvl4pPr>
            <a:lvl5pPr lvl="4" rtl="0">
              <a:spcBef>
                <a:spcPts val="0"/>
              </a:spcBef>
              <a:spcAft>
                <a:spcPts val="0"/>
              </a:spcAft>
              <a:buSzPts val="500"/>
              <a:buNone/>
              <a:defRPr sz="700"/>
            </a:lvl5pPr>
            <a:lvl6pPr lvl="5" rtl="0">
              <a:spcBef>
                <a:spcPts val="0"/>
              </a:spcBef>
              <a:spcAft>
                <a:spcPts val="0"/>
              </a:spcAft>
              <a:buSzPts val="500"/>
              <a:buNone/>
              <a:defRPr sz="700"/>
            </a:lvl6pPr>
            <a:lvl7pPr lvl="6" rtl="0">
              <a:spcBef>
                <a:spcPts val="0"/>
              </a:spcBef>
              <a:spcAft>
                <a:spcPts val="0"/>
              </a:spcAft>
              <a:buSzPts val="500"/>
              <a:buNone/>
              <a:defRPr sz="700"/>
            </a:lvl7pPr>
            <a:lvl8pPr lvl="7" rtl="0">
              <a:spcBef>
                <a:spcPts val="0"/>
              </a:spcBef>
              <a:spcAft>
                <a:spcPts val="0"/>
              </a:spcAft>
              <a:buSzPts val="500"/>
              <a:buNone/>
              <a:defRPr sz="700"/>
            </a:lvl8pPr>
            <a:lvl9pPr lvl="8" rtl="0">
              <a:spcBef>
                <a:spcPts val="0"/>
              </a:spcBef>
              <a:spcAft>
                <a:spcPts val="0"/>
              </a:spcAft>
              <a:buSzPts val="500"/>
              <a:buNone/>
              <a:defRPr sz="7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3"/>
        <p:cNvGrpSpPr/>
        <p:nvPr/>
      </p:nvGrpSpPr>
      <p:grpSpPr>
        <a:xfrm>
          <a:off x="0" y="0"/>
          <a:ext cx="0" cy="0"/>
          <a:chOff x="0" y="0"/>
          <a:chExt cx="0" cy="0"/>
        </a:xfrm>
      </p:grpSpPr>
      <p:sp>
        <p:nvSpPr>
          <p:cNvPr id="174" name="Google Shape;174;p34"/>
          <p:cNvSpPr txBox="1">
            <a:spLocks noGrp="1"/>
          </p:cNvSpPr>
          <p:nvPr>
            <p:ph type="body" idx="1"/>
          </p:nvPr>
        </p:nvSpPr>
        <p:spPr>
          <a:xfrm>
            <a:off x="628650" y="869212"/>
            <a:ext cx="7886700" cy="3507600"/>
          </a:xfrm>
          <a:prstGeom prst="rect">
            <a:avLst/>
          </a:prstGeom>
          <a:noFill/>
          <a:ln>
            <a:noFill/>
          </a:ln>
        </p:spPr>
        <p:txBody>
          <a:bodyPr spcFirstLastPara="1" wrap="square" lIns="34300" tIns="17150" rIns="34300" bIns="17150" anchor="t" anchorCtr="0">
            <a:noAutofit/>
          </a:bodyPr>
          <a:lstStyle>
            <a:lvl1pPr marL="457200" marR="0" lvl="0" indent="-361950" algn="l" rtl="0">
              <a:lnSpc>
                <a:spcPct val="90000"/>
              </a:lnSpc>
              <a:spcBef>
                <a:spcPts val="800"/>
              </a:spcBef>
              <a:spcAft>
                <a:spcPts val="0"/>
              </a:spcAft>
              <a:buClr>
                <a:srgbClr val="455560"/>
              </a:buClr>
              <a:buSzPts val="2100"/>
              <a:buFont typeface="Arial"/>
              <a:buChar char="•"/>
              <a:defRPr sz="2100" b="0" i="0" u="none" strike="noStrike" cap="none">
                <a:solidFill>
                  <a:srgbClr val="455560"/>
                </a:solidFill>
                <a:latin typeface="Arial"/>
                <a:ea typeface="Arial"/>
                <a:cs typeface="Arial"/>
                <a:sym typeface="Arial"/>
              </a:defRPr>
            </a:lvl1pPr>
            <a:lvl2pPr marL="914400" marR="0" lvl="1" indent="-342900" algn="l" rtl="0">
              <a:lnSpc>
                <a:spcPct val="90000"/>
              </a:lnSpc>
              <a:spcBef>
                <a:spcPts val="400"/>
              </a:spcBef>
              <a:spcAft>
                <a:spcPts val="0"/>
              </a:spcAft>
              <a:buClr>
                <a:srgbClr val="455560"/>
              </a:buClr>
              <a:buSzPts val="1800"/>
              <a:buFont typeface="Arial"/>
              <a:buChar char="•"/>
              <a:defRPr sz="1800" b="0" i="0" u="none" strike="noStrike" cap="none">
                <a:solidFill>
                  <a:srgbClr val="455560"/>
                </a:solidFill>
                <a:latin typeface="Arial"/>
                <a:ea typeface="Arial"/>
                <a:cs typeface="Arial"/>
                <a:sym typeface="Arial"/>
              </a:defRPr>
            </a:lvl2pPr>
            <a:lvl3pPr marL="1371600" marR="0" lvl="2" indent="-323850" algn="l" rtl="0">
              <a:lnSpc>
                <a:spcPct val="90000"/>
              </a:lnSpc>
              <a:spcBef>
                <a:spcPts val="400"/>
              </a:spcBef>
              <a:spcAft>
                <a:spcPts val="0"/>
              </a:spcAft>
              <a:buClr>
                <a:srgbClr val="455560"/>
              </a:buClr>
              <a:buSzPts val="1500"/>
              <a:buFont typeface="Arial"/>
              <a:buChar char="•"/>
              <a:defRPr sz="1500" b="0" i="0" u="none" strike="noStrike" cap="none">
                <a:solidFill>
                  <a:srgbClr val="455560"/>
                </a:solidFill>
                <a:latin typeface="Arial"/>
                <a:ea typeface="Arial"/>
                <a:cs typeface="Arial"/>
                <a:sym typeface="Arial"/>
              </a:defRPr>
            </a:lvl3pPr>
            <a:lvl4pPr marL="1828800" marR="0" lvl="3" indent="-317500" algn="l" rtl="0">
              <a:lnSpc>
                <a:spcPct val="90000"/>
              </a:lnSpc>
              <a:spcBef>
                <a:spcPts val="400"/>
              </a:spcBef>
              <a:spcAft>
                <a:spcPts val="0"/>
              </a:spcAft>
              <a:buClr>
                <a:srgbClr val="455560"/>
              </a:buClr>
              <a:buSzPts val="1400"/>
              <a:buFont typeface="Arial"/>
              <a:buChar char="•"/>
              <a:defRPr sz="1400" b="0" i="0" u="none" strike="noStrike" cap="none">
                <a:solidFill>
                  <a:srgbClr val="455560"/>
                </a:solidFill>
                <a:latin typeface="Arial"/>
                <a:ea typeface="Arial"/>
                <a:cs typeface="Arial"/>
                <a:sym typeface="Arial"/>
              </a:defRPr>
            </a:lvl4pPr>
            <a:lvl5pPr marL="2286000" marR="0" lvl="4" indent="-317500" algn="l" rtl="0">
              <a:lnSpc>
                <a:spcPct val="90000"/>
              </a:lnSpc>
              <a:spcBef>
                <a:spcPts val="400"/>
              </a:spcBef>
              <a:spcAft>
                <a:spcPts val="0"/>
              </a:spcAft>
              <a:buClr>
                <a:srgbClr val="455560"/>
              </a:buClr>
              <a:buSzPts val="1400"/>
              <a:buFont typeface="Arial"/>
              <a:buChar char="•"/>
              <a:defRPr sz="1400" b="0" i="0" u="none" strike="noStrike" cap="none">
                <a:solidFill>
                  <a:srgbClr val="455560"/>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75" name="Google Shape;175;p34"/>
          <p:cNvSpPr/>
          <p:nvPr/>
        </p:nvSpPr>
        <p:spPr>
          <a:xfrm>
            <a:off x="0" y="0"/>
            <a:ext cx="9144000" cy="636000"/>
          </a:xfrm>
          <a:prstGeom prst="rect">
            <a:avLst/>
          </a:prstGeom>
          <a:solidFill>
            <a:srgbClr val="005595"/>
          </a:solid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76" name="Google Shape;176;p34"/>
          <p:cNvSpPr txBox="1">
            <a:spLocks noGrp="1"/>
          </p:cNvSpPr>
          <p:nvPr>
            <p:ph type="title"/>
          </p:nvPr>
        </p:nvSpPr>
        <p:spPr>
          <a:xfrm>
            <a:off x="628650" y="80575"/>
            <a:ext cx="7886700" cy="549000"/>
          </a:xfrm>
          <a:prstGeom prst="rect">
            <a:avLst/>
          </a:prstGeom>
          <a:noFill/>
          <a:ln>
            <a:noFill/>
          </a:ln>
        </p:spPr>
        <p:txBody>
          <a:bodyPr spcFirstLastPara="1" wrap="square" lIns="34300" tIns="17150" rIns="34300" bIns="17150" anchor="ctr" anchorCtr="0">
            <a:noAutofit/>
          </a:bodyPr>
          <a:lstStyle>
            <a:lvl1pPr marR="0" lvl="0" algn="l" rtl="0">
              <a:lnSpc>
                <a:spcPct val="90000"/>
              </a:lnSpc>
              <a:spcBef>
                <a:spcPts val="0"/>
              </a:spcBef>
              <a:spcAft>
                <a:spcPts val="0"/>
              </a:spcAft>
              <a:buClr>
                <a:schemeClr val="lt1"/>
              </a:buClr>
              <a:buSzPts val="2300"/>
              <a:buFont typeface="Arial"/>
              <a:buNone/>
              <a:defRPr sz="2300" b="0" i="0" u="none" strike="noStrike" cap="none">
                <a:solidFill>
                  <a:schemeClr val="lt1"/>
                </a:solidFill>
                <a:latin typeface="Arial"/>
                <a:ea typeface="Arial"/>
                <a:cs typeface="Arial"/>
                <a:sym typeface="Arial"/>
              </a:defRPr>
            </a:lvl1pPr>
            <a:lvl2pPr lvl="1" rtl="0">
              <a:spcBef>
                <a:spcPts val="0"/>
              </a:spcBef>
              <a:spcAft>
                <a:spcPts val="0"/>
              </a:spcAft>
              <a:buSzPts val="500"/>
              <a:buNone/>
              <a:defRPr sz="700"/>
            </a:lvl2pPr>
            <a:lvl3pPr lvl="2" rtl="0">
              <a:spcBef>
                <a:spcPts val="0"/>
              </a:spcBef>
              <a:spcAft>
                <a:spcPts val="0"/>
              </a:spcAft>
              <a:buSzPts val="500"/>
              <a:buNone/>
              <a:defRPr sz="700"/>
            </a:lvl3pPr>
            <a:lvl4pPr lvl="3" rtl="0">
              <a:spcBef>
                <a:spcPts val="0"/>
              </a:spcBef>
              <a:spcAft>
                <a:spcPts val="0"/>
              </a:spcAft>
              <a:buSzPts val="500"/>
              <a:buNone/>
              <a:defRPr sz="700"/>
            </a:lvl4pPr>
            <a:lvl5pPr lvl="4" rtl="0">
              <a:spcBef>
                <a:spcPts val="0"/>
              </a:spcBef>
              <a:spcAft>
                <a:spcPts val="0"/>
              </a:spcAft>
              <a:buSzPts val="500"/>
              <a:buNone/>
              <a:defRPr sz="700"/>
            </a:lvl5pPr>
            <a:lvl6pPr lvl="5" rtl="0">
              <a:spcBef>
                <a:spcPts val="0"/>
              </a:spcBef>
              <a:spcAft>
                <a:spcPts val="0"/>
              </a:spcAft>
              <a:buSzPts val="500"/>
              <a:buNone/>
              <a:defRPr sz="700"/>
            </a:lvl6pPr>
            <a:lvl7pPr lvl="6" rtl="0">
              <a:spcBef>
                <a:spcPts val="0"/>
              </a:spcBef>
              <a:spcAft>
                <a:spcPts val="0"/>
              </a:spcAft>
              <a:buSzPts val="500"/>
              <a:buNone/>
              <a:defRPr sz="700"/>
            </a:lvl7pPr>
            <a:lvl8pPr lvl="7" rtl="0">
              <a:spcBef>
                <a:spcPts val="0"/>
              </a:spcBef>
              <a:spcAft>
                <a:spcPts val="0"/>
              </a:spcAft>
              <a:buSzPts val="500"/>
              <a:buNone/>
              <a:defRPr sz="700"/>
            </a:lvl8pPr>
            <a:lvl9pPr lvl="8" rtl="0">
              <a:spcBef>
                <a:spcPts val="0"/>
              </a:spcBef>
              <a:spcAft>
                <a:spcPts val="0"/>
              </a:spcAft>
              <a:buSzPts val="500"/>
              <a:buNone/>
              <a:defRPr sz="7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77"/>
        <p:cNvGrpSpPr/>
        <p:nvPr/>
      </p:nvGrpSpPr>
      <p:grpSpPr>
        <a:xfrm>
          <a:off x="0" y="0"/>
          <a:ext cx="0" cy="0"/>
          <a:chOff x="0" y="0"/>
          <a:chExt cx="0" cy="0"/>
        </a:xfrm>
      </p:grpSpPr>
      <p:sp>
        <p:nvSpPr>
          <p:cNvPr id="178" name="Google Shape;178;p35"/>
          <p:cNvSpPr txBox="1">
            <a:spLocks noGrp="1"/>
          </p:cNvSpPr>
          <p:nvPr>
            <p:ph type="body" idx="1"/>
          </p:nvPr>
        </p:nvSpPr>
        <p:spPr>
          <a:xfrm>
            <a:off x="628650" y="926567"/>
            <a:ext cx="3886200" cy="3263700"/>
          </a:xfrm>
          <a:prstGeom prst="rect">
            <a:avLst/>
          </a:prstGeom>
          <a:noFill/>
          <a:ln>
            <a:noFill/>
          </a:ln>
        </p:spPr>
        <p:txBody>
          <a:bodyPr spcFirstLastPara="1" wrap="square" lIns="34300" tIns="17150" rIns="34300" bIns="17150" anchor="t" anchorCtr="0">
            <a:noAutofit/>
          </a:bodyPr>
          <a:lstStyle>
            <a:lvl1pPr marL="457200" marR="0" lvl="0" indent="-361950" algn="l" rtl="0">
              <a:lnSpc>
                <a:spcPct val="90000"/>
              </a:lnSpc>
              <a:spcBef>
                <a:spcPts val="800"/>
              </a:spcBef>
              <a:spcAft>
                <a:spcPts val="0"/>
              </a:spcAft>
              <a:buClr>
                <a:srgbClr val="455560"/>
              </a:buClr>
              <a:buSzPts val="2100"/>
              <a:buFont typeface="Arial"/>
              <a:buChar char="•"/>
              <a:defRPr sz="2100" b="0" i="0" u="none" strike="noStrike" cap="none">
                <a:solidFill>
                  <a:srgbClr val="455560"/>
                </a:solidFill>
                <a:latin typeface="Arial"/>
                <a:ea typeface="Arial"/>
                <a:cs typeface="Arial"/>
                <a:sym typeface="Arial"/>
              </a:defRPr>
            </a:lvl1pPr>
            <a:lvl2pPr marL="914400" marR="0" lvl="1" indent="-342900" algn="l" rtl="0">
              <a:lnSpc>
                <a:spcPct val="90000"/>
              </a:lnSpc>
              <a:spcBef>
                <a:spcPts val="400"/>
              </a:spcBef>
              <a:spcAft>
                <a:spcPts val="0"/>
              </a:spcAft>
              <a:buClr>
                <a:srgbClr val="455560"/>
              </a:buClr>
              <a:buSzPts val="1800"/>
              <a:buFont typeface="Arial"/>
              <a:buChar char="•"/>
              <a:defRPr sz="1800" b="0" i="0" u="none" strike="noStrike" cap="none">
                <a:solidFill>
                  <a:srgbClr val="455560"/>
                </a:solidFill>
                <a:latin typeface="Arial"/>
                <a:ea typeface="Arial"/>
                <a:cs typeface="Arial"/>
                <a:sym typeface="Arial"/>
              </a:defRPr>
            </a:lvl2pPr>
            <a:lvl3pPr marL="1371600" marR="0" lvl="2" indent="-323850" algn="l" rtl="0">
              <a:lnSpc>
                <a:spcPct val="90000"/>
              </a:lnSpc>
              <a:spcBef>
                <a:spcPts val="400"/>
              </a:spcBef>
              <a:spcAft>
                <a:spcPts val="0"/>
              </a:spcAft>
              <a:buClr>
                <a:srgbClr val="455560"/>
              </a:buClr>
              <a:buSzPts val="1500"/>
              <a:buFont typeface="Arial"/>
              <a:buChar char="•"/>
              <a:defRPr sz="1500" b="0" i="0" u="none" strike="noStrike" cap="none">
                <a:solidFill>
                  <a:srgbClr val="455560"/>
                </a:solidFill>
                <a:latin typeface="Arial"/>
                <a:ea typeface="Arial"/>
                <a:cs typeface="Arial"/>
                <a:sym typeface="Arial"/>
              </a:defRPr>
            </a:lvl3pPr>
            <a:lvl4pPr marL="1828800" marR="0" lvl="3" indent="-317500" algn="l" rtl="0">
              <a:lnSpc>
                <a:spcPct val="90000"/>
              </a:lnSpc>
              <a:spcBef>
                <a:spcPts val="400"/>
              </a:spcBef>
              <a:spcAft>
                <a:spcPts val="0"/>
              </a:spcAft>
              <a:buClr>
                <a:srgbClr val="455560"/>
              </a:buClr>
              <a:buSzPts val="1400"/>
              <a:buFont typeface="Arial"/>
              <a:buChar char="•"/>
              <a:defRPr sz="1400" b="0" i="0" u="none" strike="noStrike" cap="none">
                <a:solidFill>
                  <a:srgbClr val="455560"/>
                </a:solidFill>
                <a:latin typeface="Arial"/>
                <a:ea typeface="Arial"/>
                <a:cs typeface="Arial"/>
                <a:sym typeface="Arial"/>
              </a:defRPr>
            </a:lvl4pPr>
            <a:lvl5pPr marL="2286000" marR="0" lvl="4" indent="-317500" algn="l" rtl="0">
              <a:lnSpc>
                <a:spcPct val="90000"/>
              </a:lnSpc>
              <a:spcBef>
                <a:spcPts val="400"/>
              </a:spcBef>
              <a:spcAft>
                <a:spcPts val="0"/>
              </a:spcAft>
              <a:buClr>
                <a:srgbClr val="455560"/>
              </a:buClr>
              <a:buSzPts val="1400"/>
              <a:buFont typeface="Arial"/>
              <a:buChar char="•"/>
              <a:defRPr sz="1400" b="0" i="0" u="none" strike="noStrike" cap="none">
                <a:solidFill>
                  <a:srgbClr val="455560"/>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79" name="Google Shape;179;p35"/>
          <p:cNvSpPr txBox="1">
            <a:spLocks noGrp="1"/>
          </p:cNvSpPr>
          <p:nvPr>
            <p:ph type="body" idx="2"/>
          </p:nvPr>
        </p:nvSpPr>
        <p:spPr>
          <a:xfrm>
            <a:off x="4629150" y="926567"/>
            <a:ext cx="3886200" cy="3263700"/>
          </a:xfrm>
          <a:prstGeom prst="rect">
            <a:avLst/>
          </a:prstGeom>
          <a:noFill/>
          <a:ln>
            <a:noFill/>
          </a:ln>
        </p:spPr>
        <p:txBody>
          <a:bodyPr spcFirstLastPara="1" wrap="square" lIns="34300" tIns="17150" rIns="34300" bIns="17150" anchor="t" anchorCtr="0">
            <a:noAutofit/>
          </a:bodyPr>
          <a:lstStyle>
            <a:lvl1pPr marL="457200" marR="0" lvl="0" indent="-361950" algn="l" rtl="0">
              <a:lnSpc>
                <a:spcPct val="90000"/>
              </a:lnSpc>
              <a:spcBef>
                <a:spcPts val="800"/>
              </a:spcBef>
              <a:spcAft>
                <a:spcPts val="0"/>
              </a:spcAft>
              <a:buClr>
                <a:srgbClr val="455560"/>
              </a:buClr>
              <a:buSzPts val="2100"/>
              <a:buFont typeface="Arial"/>
              <a:buChar char="•"/>
              <a:defRPr sz="2100" b="0" i="0" u="none" strike="noStrike" cap="none">
                <a:solidFill>
                  <a:srgbClr val="455560"/>
                </a:solidFill>
                <a:latin typeface="Arial"/>
                <a:ea typeface="Arial"/>
                <a:cs typeface="Arial"/>
                <a:sym typeface="Arial"/>
              </a:defRPr>
            </a:lvl1pPr>
            <a:lvl2pPr marL="914400" marR="0" lvl="1" indent="-342900" algn="l" rtl="0">
              <a:lnSpc>
                <a:spcPct val="90000"/>
              </a:lnSpc>
              <a:spcBef>
                <a:spcPts val="400"/>
              </a:spcBef>
              <a:spcAft>
                <a:spcPts val="0"/>
              </a:spcAft>
              <a:buClr>
                <a:srgbClr val="455560"/>
              </a:buClr>
              <a:buSzPts val="1800"/>
              <a:buFont typeface="Arial"/>
              <a:buChar char="•"/>
              <a:defRPr sz="1800" b="0" i="0" u="none" strike="noStrike" cap="none">
                <a:solidFill>
                  <a:srgbClr val="455560"/>
                </a:solidFill>
                <a:latin typeface="Arial"/>
                <a:ea typeface="Arial"/>
                <a:cs typeface="Arial"/>
                <a:sym typeface="Arial"/>
              </a:defRPr>
            </a:lvl2pPr>
            <a:lvl3pPr marL="1371600" marR="0" lvl="2" indent="-323850" algn="l" rtl="0">
              <a:lnSpc>
                <a:spcPct val="90000"/>
              </a:lnSpc>
              <a:spcBef>
                <a:spcPts val="400"/>
              </a:spcBef>
              <a:spcAft>
                <a:spcPts val="0"/>
              </a:spcAft>
              <a:buClr>
                <a:srgbClr val="455560"/>
              </a:buClr>
              <a:buSzPts val="1500"/>
              <a:buFont typeface="Arial"/>
              <a:buChar char="•"/>
              <a:defRPr sz="1500" b="0" i="0" u="none" strike="noStrike" cap="none">
                <a:solidFill>
                  <a:srgbClr val="455560"/>
                </a:solidFill>
                <a:latin typeface="Arial"/>
                <a:ea typeface="Arial"/>
                <a:cs typeface="Arial"/>
                <a:sym typeface="Arial"/>
              </a:defRPr>
            </a:lvl3pPr>
            <a:lvl4pPr marL="1828800" marR="0" lvl="3" indent="-317500" algn="l" rtl="0">
              <a:lnSpc>
                <a:spcPct val="90000"/>
              </a:lnSpc>
              <a:spcBef>
                <a:spcPts val="400"/>
              </a:spcBef>
              <a:spcAft>
                <a:spcPts val="0"/>
              </a:spcAft>
              <a:buClr>
                <a:srgbClr val="455560"/>
              </a:buClr>
              <a:buSzPts val="1400"/>
              <a:buFont typeface="Arial"/>
              <a:buChar char="•"/>
              <a:defRPr sz="1400" b="0" i="0" u="none" strike="noStrike" cap="none">
                <a:solidFill>
                  <a:srgbClr val="455560"/>
                </a:solidFill>
                <a:latin typeface="Arial"/>
                <a:ea typeface="Arial"/>
                <a:cs typeface="Arial"/>
                <a:sym typeface="Arial"/>
              </a:defRPr>
            </a:lvl4pPr>
            <a:lvl5pPr marL="2286000" marR="0" lvl="4" indent="-317500" algn="l" rtl="0">
              <a:lnSpc>
                <a:spcPct val="90000"/>
              </a:lnSpc>
              <a:spcBef>
                <a:spcPts val="400"/>
              </a:spcBef>
              <a:spcAft>
                <a:spcPts val="0"/>
              </a:spcAft>
              <a:buClr>
                <a:srgbClr val="455560"/>
              </a:buClr>
              <a:buSzPts val="1400"/>
              <a:buFont typeface="Arial"/>
              <a:buChar char="•"/>
              <a:defRPr sz="1400" b="0" i="0" u="none" strike="noStrike" cap="none">
                <a:solidFill>
                  <a:srgbClr val="455560"/>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80" name="Google Shape;180;p35"/>
          <p:cNvSpPr/>
          <p:nvPr/>
        </p:nvSpPr>
        <p:spPr>
          <a:xfrm>
            <a:off x="0" y="0"/>
            <a:ext cx="9144000" cy="636000"/>
          </a:xfrm>
          <a:prstGeom prst="rect">
            <a:avLst/>
          </a:prstGeom>
          <a:solidFill>
            <a:srgbClr val="005595"/>
          </a:solid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81" name="Google Shape;181;p35"/>
          <p:cNvSpPr txBox="1">
            <a:spLocks noGrp="1"/>
          </p:cNvSpPr>
          <p:nvPr>
            <p:ph type="title"/>
          </p:nvPr>
        </p:nvSpPr>
        <p:spPr>
          <a:xfrm>
            <a:off x="628650" y="80575"/>
            <a:ext cx="7886700" cy="549000"/>
          </a:xfrm>
          <a:prstGeom prst="rect">
            <a:avLst/>
          </a:prstGeom>
          <a:noFill/>
          <a:ln>
            <a:noFill/>
          </a:ln>
        </p:spPr>
        <p:txBody>
          <a:bodyPr spcFirstLastPara="1" wrap="square" lIns="34300" tIns="17150" rIns="34300" bIns="17150" anchor="ctr" anchorCtr="0">
            <a:noAutofit/>
          </a:bodyPr>
          <a:lstStyle>
            <a:lvl1pPr marR="0" lvl="0" algn="l" rtl="0">
              <a:lnSpc>
                <a:spcPct val="90000"/>
              </a:lnSpc>
              <a:spcBef>
                <a:spcPts val="0"/>
              </a:spcBef>
              <a:spcAft>
                <a:spcPts val="0"/>
              </a:spcAft>
              <a:buClr>
                <a:schemeClr val="lt1"/>
              </a:buClr>
              <a:buSzPts val="2300"/>
              <a:buFont typeface="Arial"/>
              <a:buNone/>
              <a:defRPr sz="2300" b="0" i="0" u="none" strike="noStrike" cap="none">
                <a:solidFill>
                  <a:schemeClr val="lt1"/>
                </a:solidFill>
                <a:latin typeface="Arial"/>
                <a:ea typeface="Arial"/>
                <a:cs typeface="Arial"/>
                <a:sym typeface="Arial"/>
              </a:defRPr>
            </a:lvl1pPr>
            <a:lvl2pPr lvl="1" rtl="0">
              <a:spcBef>
                <a:spcPts val="0"/>
              </a:spcBef>
              <a:spcAft>
                <a:spcPts val="0"/>
              </a:spcAft>
              <a:buSzPts val="500"/>
              <a:buNone/>
              <a:defRPr sz="700"/>
            </a:lvl2pPr>
            <a:lvl3pPr lvl="2" rtl="0">
              <a:spcBef>
                <a:spcPts val="0"/>
              </a:spcBef>
              <a:spcAft>
                <a:spcPts val="0"/>
              </a:spcAft>
              <a:buSzPts val="500"/>
              <a:buNone/>
              <a:defRPr sz="700"/>
            </a:lvl3pPr>
            <a:lvl4pPr lvl="3" rtl="0">
              <a:spcBef>
                <a:spcPts val="0"/>
              </a:spcBef>
              <a:spcAft>
                <a:spcPts val="0"/>
              </a:spcAft>
              <a:buSzPts val="500"/>
              <a:buNone/>
              <a:defRPr sz="700"/>
            </a:lvl4pPr>
            <a:lvl5pPr lvl="4" rtl="0">
              <a:spcBef>
                <a:spcPts val="0"/>
              </a:spcBef>
              <a:spcAft>
                <a:spcPts val="0"/>
              </a:spcAft>
              <a:buSzPts val="500"/>
              <a:buNone/>
              <a:defRPr sz="700"/>
            </a:lvl5pPr>
            <a:lvl6pPr lvl="5" rtl="0">
              <a:spcBef>
                <a:spcPts val="0"/>
              </a:spcBef>
              <a:spcAft>
                <a:spcPts val="0"/>
              </a:spcAft>
              <a:buSzPts val="500"/>
              <a:buNone/>
              <a:defRPr sz="700"/>
            </a:lvl6pPr>
            <a:lvl7pPr lvl="6" rtl="0">
              <a:spcBef>
                <a:spcPts val="0"/>
              </a:spcBef>
              <a:spcAft>
                <a:spcPts val="0"/>
              </a:spcAft>
              <a:buSzPts val="500"/>
              <a:buNone/>
              <a:defRPr sz="700"/>
            </a:lvl7pPr>
            <a:lvl8pPr lvl="7" rtl="0">
              <a:spcBef>
                <a:spcPts val="0"/>
              </a:spcBef>
              <a:spcAft>
                <a:spcPts val="0"/>
              </a:spcAft>
              <a:buSzPts val="500"/>
              <a:buNone/>
              <a:defRPr sz="700"/>
            </a:lvl8pPr>
            <a:lvl9pPr lvl="8" rtl="0">
              <a:spcBef>
                <a:spcPts val="0"/>
              </a:spcBef>
              <a:spcAft>
                <a:spcPts val="0"/>
              </a:spcAft>
              <a:buSzPts val="500"/>
              <a:buNone/>
              <a:defRPr sz="700"/>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2"/>
        <p:cNvGrpSpPr/>
        <p:nvPr/>
      </p:nvGrpSpPr>
      <p:grpSpPr>
        <a:xfrm>
          <a:off x="0" y="0"/>
          <a:ext cx="0" cy="0"/>
          <a:chOff x="0" y="0"/>
          <a:chExt cx="0" cy="0"/>
        </a:xfrm>
      </p:grpSpPr>
      <p:sp>
        <p:nvSpPr>
          <p:cNvPr id="183" name="Google Shape;183;p36"/>
          <p:cNvSpPr txBox="1">
            <a:spLocks noGrp="1"/>
          </p:cNvSpPr>
          <p:nvPr>
            <p:ph type="ftr" idx="11"/>
          </p:nvPr>
        </p:nvSpPr>
        <p:spPr>
          <a:xfrm>
            <a:off x="5429637" y="4728445"/>
            <a:ext cx="3085800" cy="273900"/>
          </a:xfrm>
          <a:prstGeom prst="rect">
            <a:avLst/>
          </a:prstGeom>
          <a:noFill/>
          <a:ln>
            <a:noFill/>
          </a:ln>
        </p:spPr>
        <p:txBody>
          <a:bodyPr spcFirstLastPara="1" wrap="square" lIns="34300" tIns="17150" rIns="34300" bIns="17150" anchor="ctr" anchorCtr="0">
            <a:noAutofit/>
          </a:bodyPr>
          <a:lstStyle>
            <a:lvl1pPr marR="0" lvl="0" algn="ctr" rtl="0">
              <a:spcBef>
                <a:spcPts val="0"/>
              </a:spcBef>
              <a:spcAft>
                <a:spcPts val="0"/>
              </a:spcAft>
              <a:buSzPts val="500"/>
              <a:buNone/>
              <a:defRPr sz="1200">
                <a:solidFill>
                  <a:srgbClr val="B4B7BA"/>
                </a:solidFill>
                <a:latin typeface="Arial"/>
                <a:ea typeface="Arial"/>
                <a:cs typeface="Arial"/>
                <a:sym typeface="Arial"/>
              </a:defRPr>
            </a:lvl1pPr>
            <a:lvl2pPr marR="0" lvl="1" algn="l" rtl="0">
              <a:spcBef>
                <a:spcPts val="0"/>
              </a:spcBef>
              <a:spcAft>
                <a:spcPts val="0"/>
              </a:spcAft>
              <a:buSzPts val="5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5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5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5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5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5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5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500"/>
              <a:buNone/>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About Us">
  <p:cSld name="About Us">
    <p:spTree>
      <p:nvGrpSpPr>
        <p:cNvPr id="1" name="Shape 184"/>
        <p:cNvGrpSpPr/>
        <p:nvPr/>
      </p:nvGrpSpPr>
      <p:grpSpPr>
        <a:xfrm>
          <a:off x="0" y="0"/>
          <a:ext cx="0" cy="0"/>
          <a:chOff x="0" y="0"/>
          <a:chExt cx="0" cy="0"/>
        </a:xfrm>
      </p:grpSpPr>
      <p:sp>
        <p:nvSpPr>
          <p:cNvPr id="185" name="Google Shape;185;p37"/>
          <p:cNvSpPr>
            <a:spLocks noGrp="1"/>
          </p:cNvSpPr>
          <p:nvPr>
            <p:ph type="pic" idx="2"/>
          </p:nvPr>
        </p:nvSpPr>
        <p:spPr>
          <a:xfrm>
            <a:off x="5110018" y="1108293"/>
            <a:ext cx="3220500" cy="3221400"/>
          </a:xfrm>
          <a:prstGeom prst="rect">
            <a:avLst/>
          </a:prstGeom>
          <a:noFill/>
          <a:ln>
            <a:noFill/>
          </a:ln>
        </p:spPr>
        <p:txBody>
          <a:bodyPr spcFirstLastPara="1" wrap="square" lIns="34300" tIns="17150" rIns="34300" bIns="17150" anchor="t" anchorCtr="0">
            <a:noAutofit/>
          </a:bodyPr>
          <a:lstStyle>
            <a:lvl1pPr marR="0" lvl="0" algn="l" rtl="0">
              <a:lnSpc>
                <a:spcPct val="90000"/>
              </a:lnSpc>
              <a:spcBef>
                <a:spcPts val="8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90000"/>
              </a:lnSpc>
              <a:spcBef>
                <a:spcPts val="400"/>
              </a:spcBef>
              <a:spcAft>
                <a:spcPts val="0"/>
              </a:spcAft>
              <a:buClr>
                <a:srgbClr val="455560"/>
              </a:buClr>
              <a:buSzPts val="1800"/>
              <a:buFont typeface="Arial"/>
              <a:buChar char="•"/>
              <a:defRPr sz="1800" b="0" i="0" u="none" strike="noStrike" cap="none">
                <a:solidFill>
                  <a:srgbClr val="455560"/>
                </a:solidFill>
                <a:latin typeface="Arial"/>
                <a:ea typeface="Arial"/>
                <a:cs typeface="Arial"/>
                <a:sym typeface="Arial"/>
              </a:defRPr>
            </a:lvl2pPr>
            <a:lvl3pPr marR="0" lvl="2" algn="l" rtl="0">
              <a:lnSpc>
                <a:spcPct val="90000"/>
              </a:lnSpc>
              <a:spcBef>
                <a:spcPts val="400"/>
              </a:spcBef>
              <a:spcAft>
                <a:spcPts val="0"/>
              </a:spcAft>
              <a:buClr>
                <a:srgbClr val="455560"/>
              </a:buClr>
              <a:buSzPts val="1500"/>
              <a:buFont typeface="Arial"/>
              <a:buChar char="•"/>
              <a:defRPr sz="1500" b="0" i="0" u="none" strike="noStrike" cap="none">
                <a:solidFill>
                  <a:srgbClr val="455560"/>
                </a:solidFill>
                <a:latin typeface="Arial"/>
                <a:ea typeface="Arial"/>
                <a:cs typeface="Arial"/>
                <a:sym typeface="Arial"/>
              </a:defRPr>
            </a:lvl3pPr>
            <a:lvl4pPr marR="0" lvl="3" algn="l" rtl="0">
              <a:lnSpc>
                <a:spcPct val="90000"/>
              </a:lnSpc>
              <a:spcBef>
                <a:spcPts val="400"/>
              </a:spcBef>
              <a:spcAft>
                <a:spcPts val="0"/>
              </a:spcAft>
              <a:buClr>
                <a:srgbClr val="455560"/>
              </a:buClr>
              <a:buSzPts val="1400"/>
              <a:buFont typeface="Arial"/>
              <a:buChar char="•"/>
              <a:defRPr sz="1400" b="0" i="0" u="none" strike="noStrike" cap="none">
                <a:solidFill>
                  <a:srgbClr val="455560"/>
                </a:solidFill>
                <a:latin typeface="Arial"/>
                <a:ea typeface="Arial"/>
                <a:cs typeface="Arial"/>
                <a:sym typeface="Arial"/>
              </a:defRPr>
            </a:lvl4pPr>
            <a:lvl5pPr marR="0" lvl="4" algn="l" rtl="0">
              <a:lnSpc>
                <a:spcPct val="90000"/>
              </a:lnSpc>
              <a:spcBef>
                <a:spcPts val="400"/>
              </a:spcBef>
              <a:spcAft>
                <a:spcPts val="0"/>
              </a:spcAft>
              <a:buClr>
                <a:srgbClr val="455560"/>
              </a:buClr>
              <a:buSzPts val="1400"/>
              <a:buFont typeface="Arial"/>
              <a:buChar char="•"/>
              <a:defRPr sz="1400" b="0" i="0" u="none" strike="noStrike" cap="none">
                <a:solidFill>
                  <a:srgbClr val="455560"/>
                </a:solidFill>
                <a:latin typeface="Arial"/>
                <a:ea typeface="Arial"/>
                <a:cs typeface="Arial"/>
                <a:sym typeface="Arial"/>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86" name="Google Shape;186;p37"/>
          <p:cNvSpPr/>
          <p:nvPr/>
        </p:nvSpPr>
        <p:spPr>
          <a:xfrm>
            <a:off x="0" y="0"/>
            <a:ext cx="9144000" cy="636000"/>
          </a:xfrm>
          <a:prstGeom prst="rect">
            <a:avLst/>
          </a:prstGeom>
          <a:solidFill>
            <a:srgbClr val="005595"/>
          </a:solid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87" name="Google Shape;187;p37"/>
          <p:cNvSpPr txBox="1">
            <a:spLocks noGrp="1"/>
          </p:cNvSpPr>
          <p:nvPr>
            <p:ph type="title"/>
          </p:nvPr>
        </p:nvSpPr>
        <p:spPr>
          <a:xfrm>
            <a:off x="628650" y="80575"/>
            <a:ext cx="7886700" cy="549000"/>
          </a:xfrm>
          <a:prstGeom prst="rect">
            <a:avLst/>
          </a:prstGeom>
          <a:noFill/>
          <a:ln>
            <a:noFill/>
          </a:ln>
        </p:spPr>
        <p:txBody>
          <a:bodyPr spcFirstLastPara="1" wrap="square" lIns="34300" tIns="17150" rIns="34300" bIns="17150" anchor="ctr" anchorCtr="0">
            <a:noAutofit/>
          </a:bodyPr>
          <a:lstStyle>
            <a:lvl1pPr marR="0" lvl="0" algn="l" rtl="0">
              <a:lnSpc>
                <a:spcPct val="90000"/>
              </a:lnSpc>
              <a:spcBef>
                <a:spcPts val="0"/>
              </a:spcBef>
              <a:spcAft>
                <a:spcPts val="0"/>
              </a:spcAft>
              <a:buClr>
                <a:schemeClr val="lt1"/>
              </a:buClr>
              <a:buSzPts val="2300"/>
              <a:buFont typeface="Arial"/>
              <a:buNone/>
              <a:defRPr sz="2300" b="0" i="0" u="none" strike="noStrike" cap="none">
                <a:solidFill>
                  <a:schemeClr val="lt1"/>
                </a:solidFill>
                <a:latin typeface="Arial"/>
                <a:ea typeface="Arial"/>
                <a:cs typeface="Arial"/>
                <a:sym typeface="Arial"/>
              </a:defRPr>
            </a:lvl1pPr>
            <a:lvl2pPr lvl="1" rtl="0">
              <a:spcBef>
                <a:spcPts val="0"/>
              </a:spcBef>
              <a:spcAft>
                <a:spcPts val="0"/>
              </a:spcAft>
              <a:buSzPts val="500"/>
              <a:buNone/>
              <a:defRPr sz="700"/>
            </a:lvl2pPr>
            <a:lvl3pPr lvl="2" rtl="0">
              <a:spcBef>
                <a:spcPts val="0"/>
              </a:spcBef>
              <a:spcAft>
                <a:spcPts val="0"/>
              </a:spcAft>
              <a:buSzPts val="500"/>
              <a:buNone/>
              <a:defRPr sz="700"/>
            </a:lvl3pPr>
            <a:lvl4pPr lvl="3" rtl="0">
              <a:spcBef>
                <a:spcPts val="0"/>
              </a:spcBef>
              <a:spcAft>
                <a:spcPts val="0"/>
              </a:spcAft>
              <a:buSzPts val="500"/>
              <a:buNone/>
              <a:defRPr sz="700"/>
            </a:lvl4pPr>
            <a:lvl5pPr lvl="4" rtl="0">
              <a:spcBef>
                <a:spcPts val="0"/>
              </a:spcBef>
              <a:spcAft>
                <a:spcPts val="0"/>
              </a:spcAft>
              <a:buSzPts val="500"/>
              <a:buNone/>
              <a:defRPr sz="700"/>
            </a:lvl5pPr>
            <a:lvl6pPr lvl="5" rtl="0">
              <a:spcBef>
                <a:spcPts val="0"/>
              </a:spcBef>
              <a:spcAft>
                <a:spcPts val="0"/>
              </a:spcAft>
              <a:buSzPts val="500"/>
              <a:buNone/>
              <a:defRPr sz="700"/>
            </a:lvl6pPr>
            <a:lvl7pPr lvl="6" rtl="0">
              <a:spcBef>
                <a:spcPts val="0"/>
              </a:spcBef>
              <a:spcAft>
                <a:spcPts val="0"/>
              </a:spcAft>
              <a:buSzPts val="500"/>
              <a:buNone/>
              <a:defRPr sz="700"/>
            </a:lvl7pPr>
            <a:lvl8pPr lvl="7" rtl="0">
              <a:spcBef>
                <a:spcPts val="0"/>
              </a:spcBef>
              <a:spcAft>
                <a:spcPts val="0"/>
              </a:spcAft>
              <a:buSzPts val="500"/>
              <a:buNone/>
              <a:defRPr sz="700"/>
            </a:lvl8pPr>
            <a:lvl9pPr lvl="8" rtl="0">
              <a:spcBef>
                <a:spcPts val="0"/>
              </a:spcBef>
              <a:spcAft>
                <a:spcPts val="0"/>
              </a:spcAft>
              <a:buSzPts val="500"/>
              <a:buNone/>
              <a:defRPr sz="700"/>
            </a:lvl9pPr>
          </a:lstStyle>
          <a:p>
            <a:endParaRPr/>
          </a:p>
        </p:txBody>
      </p:sp>
      <p:sp>
        <p:nvSpPr>
          <p:cNvPr id="188" name="Google Shape;188;p37"/>
          <p:cNvSpPr txBox="1">
            <a:spLocks noGrp="1"/>
          </p:cNvSpPr>
          <p:nvPr>
            <p:ph type="ftr" idx="11"/>
          </p:nvPr>
        </p:nvSpPr>
        <p:spPr>
          <a:xfrm>
            <a:off x="5429637" y="4728445"/>
            <a:ext cx="3085800" cy="273900"/>
          </a:xfrm>
          <a:prstGeom prst="rect">
            <a:avLst/>
          </a:prstGeom>
          <a:noFill/>
          <a:ln>
            <a:noFill/>
          </a:ln>
        </p:spPr>
        <p:txBody>
          <a:bodyPr spcFirstLastPara="1" wrap="square" lIns="34300" tIns="17150" rIns="34300" bIns="17150" anchor="ctr" anchorCtr="0">
            <a:noAutofit/>
          </a:bodyPr>
          <a:lstStyle>
            <a:lvl1pPr marR="0" lvl="0" algn="ctr" rtl="0">
              <a:spcBef>
                <a:spcPts val="0"/>
              </a:spcBef>
              <a:spcAft>
                <a:spcPts val="0"/>
              </a:spcAft>
              <a:buSzPts val="500"/>
              <a:buNone/>
              <a:defRPr sz="1200">
                <a:solidFill>
                  <a:srgbClr val="B4B7BA"/>
                </a:solidFill>
                <a:latin typeface="Arial"/>
                <a:ea typeface="Arial"/>
                <a:cs typeface="Arial"/>
                <a:sym typeface="Arial"/>
              </a:defRPr>
            </a:lvl1pPr>
            <a:lvl2pPr marR="0" lvl="1" algn="l" rtl="0">
              <a:spcBef>
                <a:spcPts val="0"/>
              </a:spcBef>
              <a:spcAft>
                <a:spcPts val="0"/>
              </a:spcAft>
              <a:buSzPts val="5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5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5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5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5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5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5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500"/>
              <a:buNone/>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189"/>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0"/>
        <p:cNvGrpSpPr/>
        <p:nvPr/>
      </p:nvGrpSpPr>
      <p:grpSpPr>
        <a:xfrm>
          <a:off x="0" y="0"/>
          <a:ext cx="0" cy="0"/>
          <a:chOff x="0" y="0"/>
          <a:chExt cx="0" cy="0"/>
        </a:xfrm>
      </p:grpSpPr>
      <p:sp>
        <p:nvSpPr>
          <p:cNvPr id="191" name="Google Shape;191;p39"/>
          <p:cNvSpPr txBox="1">
            <a:spLocks noGrp="1"/>
          </p:cNvSpPr>
          <p:nvPr>
            <p:ph type="title"/>
          </p:nvPr>
        </p:nvSpPr>
        <p:spPr>
          <a:xfrm>
            <a:off x="623888" y="1282304"/>
            <a:ext cx="7886700" cy="2139600"/>
          </a:xfrm>
          <a:prstGeom prst="rect">
            <a:avLst/>
          </a:prstGeom>
          <a:noFill/>
          <a:ln>
            <a:noFill/>
          </a:ln>
        </p:spPr>
        <p:txBody>
          <a:bodyPr spcFirstLastPara="1" wrap="square" lIns="34300" tIns="17150" rIns="34300" bIns="17150" anchor="b" anchorCtr="0">
            <a:noAutofit/>
          </a:bodyPr>
          <a:lstStyle>
            <a:lvl1pPr marR="0" lvl="0" algn="l" rtl="0">
              <a:lnSpc>
                <a:spcPct val="90000"/>
              </a:lnSpc>
              <a:spcBef>
                <a:spcPts val="0"/>
              </a:spcBef>
              <a:spcAft>
                <a:spcPts val="0"/>
              </a:spcAft>
              <a:buClr>
                <a:srgbClr val="005595"/>
              </a:buClr>
              <a:buSzPts val="3300"/>
              <a:buFont typeface="Arial"/>
              <a:buNone/>
              <a:defRPr sz="3300" b="0" i="0" u="none" strike="noStrike" cap="none">
                <a:solidFill>
                  <a:srgbClr val="005595"/>
                </a:solidFill>
                <a:latin typeface="Arial"/>
                <a:ea typeface="Arial"/>
                <a:cs typeface="Arial"/>
                <a:sym typeface="Arial"/>
              </a:defRPr>
            </a:lvl1pPr>
            <a:lvl2pPr lvl="1" rtl="0">
              <a:spcBef>
                <a:spcPts val="0"/>
              </a:spcBef>
              <a:spcAft>
                <a:spcPts val="0"/>
              </a:spcAft>
              <a:buSzPts val="500"/>
              <a:buNone/>
              <a:defRPr sz="700"/>
            </a:lvl2pPr>
            <a:lvl3pPr lvl="2" rtl="0">
              <a:spcBef>
                <a:spcPts val="0"/>
              </a:spcBef>
              <a:spcAft>
                <a:spcPts val="0"/>
              </a:spcAft>
              <a:buSzPts val="500"/>
              <a:buNone/>
              <a:defRPr sz="700"/>
            </a:lvl3pPr>
            <a:lvl4pPr lvl="3" rtl="0">
              <a:spcBef>
                <a:spcPts val="0"/>
              </a:spcBef>
              <a:spcAft>
                <a:spcPts val="0"/>
              </a:spcAft>
              <a:buSzPts val="500"/>
              <a:buNone/>
              <a:defRPr sz="700"/>
            </a:lvl4pPr>
            <a:lvl5pPr lvl="4" rtl="0">
              <a:spcBef>
                <a:spcPts val="0"/>
              </a:spcBef>
              <a:spcAft>
                <a:spcPts val="0"/>
              </a:spcAft>
              <a:buSzPts val="500"/>
              <a:buNone/>
              <a:defRPr sz="700"/>
            </a:lvl5pPr>
            <a:lvl6pPr lvl="5" rtl="0">
              <a:spcBef>
                <a:spcPts val="0"/>
              </a:spcBef>
              <a:spcAft>
                <a:spcPts val="0"/>
              </a:spcAft>
              <a:buSzPts val="500"/>
              <a:buNone/>
              <a:defRPr sz="700"/>
            </a:lvl6pPr>
            <a:lvl7pPr lvl="6" rtl="0">
              <a:spcBef>
                <a:spcPts val="0"/>
              </a:spcBef>
              <a:spcAft>
                <a:spcPts val="0"/>
              </a:spcAft>
              <a:buSzPts val="500"/>
              <a:buNone/>
              <a:defRPr sz="700"/>
            </a:lvl7pPr>
            <a:lvl8pPr lvl="7" rtl="0">
              <a:spcBef>
                <a:spcPts val="0"/>
              </a:spcBef>
              <a:spcAft>
                <a:spcPts val="0"/>
              </a:spcAft>
              <a:buSzPts val="500"/>
              <a:buNone/>
              <a:defRPr sz="700"/>
            </a:lvl8pPr>
            <a:lvl9pPr lvl="8" rtl="0">
              <a:spcBef>
                <a:spcPts val="0"/>
              </a:spcBef>
              <a:spcAft>
                <a:spcPts val="0"/>
              </a:spcAft>
              <a:buSzPts val="500"/>
              <a:buNone/>
              <a:defRPr sz="700"/>
            </a:lvl9pPr>
          </a:lstStyle>
          <a:p>
            <a:endParaRPr/>
          </a:p>
        </p:txBody>
      </p:sp>
      <p:sp>
        <p:nvSpPr>
          <p:cNvPr id="192" name="Google Shape;192;p39"/>
          <p:cNvSpPr txBox="1">
            <a:spLocks noGrp="1"/>
          </p:cNvSpPr>
          <p:nvPr>
            <p:ph type="body" idx="1"/>
          </p:nvPr>
        </p:nvSpPr>
        <p:spPr>
          <a:xfrm>
            <a:off x="623888" y="3442098"/>
            <a:ext cx="7886700" cy="560400"/>
          </a:xfrm>
          <a:prstGeom prst="rect">
            <a:avLst/>
          </a:prstGeom>
          <a:noFill/>
          <a:ln>
            <a:noFill/>
          </a:ln>
        </p:spPr>
        <p:txBody>
          <a:bodyPr spcFirstLastPara="1" wrap="square" lIns="34300" tIns="17150" rIns="34300" bIns="17150" anchor="t" anchorCtr="0">
            <a:noAutofit/>
          </a:bodyPr>
          <a:lstStyle>
            <a:lvl1pPr marL="457200" marR="0" lvl="0" indent="-228600" algn="l" rtl="0">
              <a:lnSpc>
                <a:spcPct val="90000"/>
              </a:lnSpc>
              <a:spcBef>
                <a:spcPts val="800"/>
              </a:spcBef>
              <a:spcAft>
                <a:spcPts val="0"/>
              </a:spcAft>
              <a:buClr>
                <a:srgbClr val="455560"/>
              </a:buClr>
              <a:buSzPts val="1800"/>
              <a:buFont typeface="Arial"/>
              <a:buNone/>
              <a:defRPr sz="1800" b="0" i="0" u="none" strike="noStrike" cap="none">
                <a:solidFill>
                  <a:srgbClr val="455560"/>
                </a:solidFill>
                <a:latin typeface="Arial"/>
                <a:ea typeface="Arial"/>
                <a:cs typeface="Arial"/>
                <a:sym typeface="Arial"/>
              </a:defRPr>
            </a:lvl1pPr>
            <a:lvl2pPr marL="914400" marR="0" lvl="1" indent="-228600" algn="l" rtl="0">
              <a:lnSpc>
                <a:spcPct val="90000"/>
              </a:lnSpc>
              <a:spcBef>
                <a:spcPts val="400"/>
              </a:spcBef>
              <a:spcAft>
                <a:spcPts val="0"/>
              </a:spcAft>
              <a:buClr>
                <a:srgbClr val="B4B7BA"/>
              </a:buClr>
              <a:buSzPts val="1500"/>
              <a:buFont typeface="Arial"/>
              <a:buNone/>
              <a:defRPr sz="1500" b="0" i="0" u="none" strike="noStrike" cap="none">
                <a:solidFill>
                  <a:srgbClr val="B4B7BA"/>
                </a:solidFill>
                <a:latin typeface="Arial"/>
                <a:ea typeface="Arial"/>
                <a:cs typeface="Arial"/>
                <a:sym typeface="Arial"/>
              </a:defRPr>
            </a:lvl2pPr>
            <a:lvl3pPr marL="1371600" marR="0" lvl="2" indent="-228600" algn="l" rtl="0">
              <a:lnSpc>
                <a:spcPct val="90000"/>
              </a:lnSpc>
              <a:spcBef>
                <a:spcPts val="400"/>
              </a:spcBef>
              <a:spcAft>
                <a:spcPts val="0"/>
              </a:spcAft>
              <a:buClr>
                <a:srgbClr val="B4B7BA"/>
              </a:buClr>
              <a:buSzPts val="1400"/>
              <a:buFont typeface="Arial"/>
              <a:buNone/>
              <a:defRPr sz="1400" b="0" i="0" u="none" strike="noStrike" cap="none">
                <a:solidFill>
                  <a:srgbClr val="B4B7BA"/>
                </a:solidFill>
                <a:latin typeface="Arial"/>
                <a:ea typeface="Arial"/>
                <a:cs typeface="Arial"/>
                <a:sym typeface="Arial"/>
              </a:defRPr>
            </a:lvl3pPr>
            <a:lvl4pPr marL="1828800" marR="0" lvl="3" indent="-228600" algn="l" rtl="0">
              <a:lnSpc>
                <a:spcPct val="90000"/>
              </a:lnSpc>
              <a:spcBef>
                <a:spcPts val="400"/>
              </a:spcBef>
              <a:spcAft>
                <a:spcPts val="0"/>
              </a:spcAft>
              <a:buClr>
                <a:srgbClr val="B4B7BA"/>
              </a:buClr>
              <a:buSzPts val="1200"/>
              <a:buFont typeface="Arial"/>
              <a:buNone/>
              <a:defRPr sz="1200" b="0" i="0" u="none" strike="noStrike" cap="none">
                <a:solidFill>
                  <a:srgbClr val="B4B7BA"/>
                </a:solidFill>
                <a:latin typeface="Arial"/>
                <a:ea typeface="Arial"/>
                <a:cs typeface="Arial"/>
                <a:sym typeface="Arial"/>
              </a:defRPr>
            </a:lvl4pPr>
            <a:lvl5pPr marL="2286000" marR="0" lvl="4" indent="-228600" algn="l" rtl="0">
              <a:lnSpc>
                <a:spcPct val="90000"/>
              </a:lnSpc>
              <a:spcBef>
                <a:spcPts val="400"/>
              </a:spcBef>
              <a:spcAft>
                <a:spcPts val="0"/>
              </a:spcAft>
              <a:buClr>
                <a:srgbClr val="B4B7BA"/>
              </a:buClr>
              <a:buSzPts val="1200"/>
              <a:buFont typeface="Arial"/>
              <a:buNone/>
              <a:defRPr sz="1200" b="0" i="0" u="none" strike="noStrike" cap="none">
                <a:solidFill>
                  <a:srgbClr val="B4B7BA"/>
                </a:solidFill>
                <a:latin typeface="Arial"/>
                <a:ea typeface="Arial"/>
                <a:cs typeface="Arial"/>
                <a:sym typeface="Arial"/>
              </a:defRPr>
            </a:lvl5pPr>
            <a:lvl6pPr marL="2743200" marR="0" lvl="5" indent="-228600" algn="l" rtl="0">
              <a:lnSpc>
                <a:spcPct val="90000"/>
              </a:lnSpc>
              <a:spcBef>
                <a:spcPts val="400"/>
              </a:spcBef>
              <a:spcAft>
                <a:spcPts val="0"/>
              </a:spcAft>
              <a:buClr>
                <a:srgbClr val="B4B7BA"/>
              </a:buClr>
              <a:buSzPts val="1200"/>
              <a:buFont typeface="Arial"/>
              <a:buNone/>
              <a:defRPr sz="1200" b="0" i="0" u="none" strike="noStrike" cap="none">
                <a:solidFill>
                  <a:srgbClr val="B4B7BA"/>
                </a:solidFill>
                <a:latin typeface="Arial"/>
                <a:ea typeface="Arial"/>
                <a:cs typeface="Arial"/>
                <a:sym typeface="Arial"/>
              </a:defRPr>
            </a:lvl6pPr>
            <a:lvl7pPr marL="3200400" marR="0" lvl="6" indent="-228600" algn="l" rtl="0">
              <a:lnSpc>
                <a:spcPct val="90000"/>
              </a:lnSpc>
              <a:spcBef>
                <a:spcPts val="400"/>
              </a:spcBef>
              <a:spcAft>
                <a:spcPts val="0"/>
              </a:spcAft>
              <a:buClr>
                <a:srgbClr val="B4B7BA"/>
              </a:buClr>
              <a:buSzPts val="1200"/>
              <a:buFont typeface="Arial"/>
              <a:buNone/>
              <a:defRPr sz="1200" b="0" i="0" u="none" strike="noStrike" cap="none">
                <a:solidFill>
                  <a:srgbClr val="B4B7BA"/>
                </a:solidFill>
                <a:latin typeface="Arial"/>
                <a:ea typeface="Arial"/>
                <a:cs typeface="Arial"/>
                <a:sym typeface="Arial"/>
              </a:defRPr>
            </a:lvl7pPr>
            <a:lvl8pPr marL="3657600" marR="0" lvl="7" indent="-228600" algn="l" rtl="0">
              <a:lnSpc>
                <a:spcPct val="90000"/>
              </a:lnSpc>
              <a:spcBef>
                <a:spcPts val="400"/>
              </a:spcBef>
              <a:spcAft>
                <a:spcPts val="0"/>
              </a:spcAft>
              <a:buClr>
                <a:srgbClr val="B4B7BA"/>
              </a:buClr>
              <a:buSzPts val="1200"/>
              <a:buFont typeface="Arial"/>
              <a:buNone/>
              <a:defRPr sz="1200" b="0" i="0" u="none" strike="noStrike" cap="none">
                <a:solidFill>
                  <a:srgbClr val="B4B7BA"/>
                </a:solidFill>
                <a:latin typeface="Arial"/>
                <a:ea typeface="Arial"/>
                <a:cs typeface="Arial"/>
                <a:sym typeface="Arial"/>
              </a:defRPr>
            </a:lvl8pPr>
            <a:lvl9pPr marL="4114800" marR="0" lvl="8" indent="-228600" algn="l" rtl="0">
              <a:lnSpc>
                <a:spcPct val="90000"/>
              </a:lnSpc>
              <a:spcBef>
                <a:spcPts val="400"/>
              </a:spcBef>
              <a:spcAft>
                <a:spcPts val="0"/>
              </a:spcAft>
              <a:buClr>
                <a:srgbClr val="B4B7BA"/>
              </a:buClr>
              <a:buSzPts val="1200"/>
              <a:buFont typeface="Arial"/>
              <a:buNone/>
              <a:defRPr sz="1200" b="0" i="0" u="none" strike="noStrike" cap="none">
                <a:solidFill>
                  <a:srgbClr val="B4B7BA"/>
                </a:solidFill>
                <a:latin typeface="Arial"/>
                <a:ea typeface="Arial"/>
                <a:cs typeface="Arial"/>
                <a:sym typeface="Arial"/>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93"/>
        <p:cNvGrpSpPr/>
        <p:nvPr/>
      </p:nvGrpSpPr>
      <p:grpSpPr>
        <a:xfrm>
          <a:off x="0" y="0"/>
          <a:ext cx="0" cy="0"/>
          <a:chOff x="0" y="0"/>
          <a:chExt cx="0" cy="0"/>
        </a:xfrm>
      </p:grpSpPr>
      <p:sp>
        <p:nvSpPr>
          <p:cNvPr id="194" name="Google Shape;194;p40"/>
          <p:cNvSpPr txBox="1">
            <a:spLocks noGrp="1"/>
          </p:cNvSpPr>
          <p:nvPr>
            <p:ph type="body" idx="1"/>
          </p:nvPr>
        </p:nvSpPr>
        <p:spPr>
          <a:xfrm>
            <a:off x="629841" y="936678"/>
            <a:ext cx="3868200" cy="618000"/>
          </a:xfrm>
          <a:prstGeom prst="rect">
            <a:avLst/>
          </a:prstGeom>
          <a:noFill/>
          <a:ln>
            <a:noFill/>
          </a:ln>
        </p:spPr>
        <p:txBody>
          <a:bodyPr spcFirstLastPara="1" wrap="square" lIns="34300" tIns="17150" rIns="34300" bIns="17150" anchor="b" anchorCtr="0">
            <a:noAutofit/>
          </a:bodyPr>
          <a:lstStyle>
            <a:lvl1pPr marL="457200" marR="0" lvl="0" indent="-228600" algn="l" rtl="0">
              <a:lnSpc>
                <a:spcPct val="90000"/>
              </a:lnSpc>
              <a:spcBef>
                <a:spcPts val="800"/>
              </a:spcBef>
              <a:spcAft>
                <a:spcPts val="0"/>
              </a:spcAft>
              <a:buClr>
                <a:srgbClr val="455560"/>
              </a:buClr>
              <a:buSzPts val="1800"/>
              <a:buFont typeface="Arial"/>
              <a:buNone/>
              <a:defRPr sz="1800" b="1" i="0" u="none" strike="noStrike" cap="none">
                <a:solidFill>
                  <a:srgbClr val="455560"/>
                </a:solidFill>
                <a:latin typeface="Arial"/>
                <a:ea typeface="Arial"/>
                <a:cs typeface="Arial"/>
                <a:sym typeface="Arial"/>
              </a:defRPr>
            </a:lvl1pPr>
            <a:lvl2pPr marL="914400" marR="0" lvl="1" indent="-228600" algn="l" rtl="0">
              <a:lnSpc>
                <a:spcPct val="90000"/>
              </a:lnSpc>
              <a:spcBef>
                <a:spcPts val="400"/>
              </a:spcBef>
              <a:spcAft>
                <a:spcPts val="0"/>
              </a:spcAft>
              <a:buClr>
                <a:srgbClr val="455560"/>
              </a:buClr>
              <a:buSzPts val="1500"/>
              <a:buFont typeface="Arial"/>
              <a:buNone/>
              <a:defRPr sz="1500" b="1" i="0" u="none" strike="noStrike" cap="none">
                <a:solidFill>
                  <a:srgbClr val="455560"/>
                </a:solidFill>
                <a:latin typeface="Arial"/>
                <a:ea typeface="Arial"/>
                <a:cs typeface="Arial"/>
                <a:sym typeface="Arial"/>
              </a:defRPr>
            </a:lvl2pPr>
            <a:lvl3pPr marL="1371600" marR="0" lvl="2" indent="-228600" algn="l" rtl="0">
              <a:lnSpc>
                <a:spcPct val="90000"/>
              </a:lnSpc>
              <a:spcBef>
                <a:spcPts val="400"/>
              </a:spcBef>
              <a:spcAft>
                <a:spcPts val="0"/>
              </a:spcAft>
              <a:buClr>
                <a:srgbClr val="455560"/>
              </a:buClr>
              <a:buSzPts val="1400"/>
              <a:buFont typeface="Arial"/>
              <a:buNone/>
              <a:defRPr sz="1400" b="1" i="0" u="none" strike="noStrike" cap="none">
                <a:solidFill>
                  <a:srgbClr val="455560"/>
                </a:solidFill>
                <a:latin typeface="Arial"/>
                <a:ea typeface="Arial"/>
                <a:cs typeface="Arial"/>
                <a:sym typeface="Arial"/>
              </a:defRPr>
            </a:lvl3pPr>
            <a:lvl4pPr marL="1828800" marR="0" lvl="3" indent="-228600" algn="l" rtl="0">
              <a:lnSpc>
                <a:spcPct val="90000"/>
              </a:lnSpc>
              <a:spcBef>
                <a:spcPts val="400"/>
              </a:spcBef>
              <a:spcAft>
                <a:spcPts val="0"/>
              </a:spcAft>
              <a:buClr>
                <a:srgbClr val="455560"/>
              </a:buClr>
              <a:buSzPts val="1200"/>
              <a:buFont typeface="Arial"/>
              <a:buNone/>
              <a:defRPr sz="1200" b="1" i="0" u="none" strike="noStrike" cap="none">
                <a:solidFill>
                  <a:srgbClr val="455560"/>
                </a:solidFill>
                <a:latin typeface="Arial"/>
                <a:ea typeface="Arial"/>
                <a:cs typeface="Arial"/>
                <a:sym typeface="Arial"/>
              </a:defRPr>
            </a:lvl4pPr>
            <a:lvl5pPr marL="2286000" marR="0" lvl="4" indent="-228600" algn="l" rtl="0">
              <a:lnSpc>
                <a:spcPct val="90000"/>
              </a:lnSpc>
              <a:spcBef>
                <a:spcPts val="400"/>
              </a:spcBef>
              <a:spcAft>
                <a:spcPts val="0"/>
              </a:spcAft>
              <a:buClr>
                <a:srgbClr val="455560"/>
              </a:buClr>
              <a:buSzPts val="1200"/>
              <a:buFont typeface="Arial"/>
              <a:buNone/>
              <a:defRPr sz="1200" b="1" i="0" u="none" strike="noStrike" cap="none">
                <a:solidFill>
                  <a:srgbClr val="455560"/>
                </a:solidFill>
                <a:latin typeface="Arial"/>
                <a:ea typeface="Arial"/>
                <a:cs typeface="Arial"/>
                <a:sym typeface="Arial"/>
              </a:defRPr>
            </a:lvl5pPr>
            <a:lvl6pPr marL="2743200" marR="0" lvl="5"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6pPr>
            <a:lvl7pPr marL="3200400" marR="0" lvl="6"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7pPr>
            <a:lvl8pPr marL="3657600" marR="0" lvl="7"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8pPr>
            <a:lvl9pPr marL="4114800" marR="0" lvl="8"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9pPr>
          </a:lstStyle>
          <a:p>
            <a:endParaRPr/>
          </a:p>
        </p:txBody>
      </p:sp>
      <p:sp>
        <p:nvSpPr>
          <p:cNvPr id="195" name="Google Shape;195;p40"/>
          <p:cNvSpPr txBox="1">
            <a:spLocks noGrp="1"/>
          </p:cNvSpPr>
          <p:nvPr>
            <p:ph type="body" idx="2"/>
          </p:nvPr>
        </p:nvSpPr>
        <p:spPr>
          <a:xfrm>
            <a:off x="629841" y="1554612"/>
            <a:ext cx="3868200" cy="2763300"/>
          </a:xfrm>
          <a:prstGeom prst="rect">
            <a:avLst/>
          </a:prstGeom>
          <a:noFill/>
          <a:ln>
            <a:noFill/>
          </a:ln>
        </p:spPr>
        <p:txBody>
          <a:bodyPr spcFirstLastPara="1" wrap="square" lIns="34300" tIns="17150" rIns="34300" bIns="17150" anchor="t" anchorCtr="0">
            <a:noAutofit/>
          </a:bodyPr>
          <a:lstStyle>
            <a:lvl1pPr marL="457200" marR="0" lvl="0" indent="-361950" algn="l" rtl="0">
              <a:lnSpc>
                <a:spcPct val="90000"/>
              </a:lnSpc>
              <a:spcBef>
                <a:spcPts val="800"/>
              </a:spcBef>
              <a:spcAft>
                <a:spcPts val="0"/>
              </a:spcAft>
              <a:buClr>
                <a:srgbClr val="455560"/>
              </a:buClr>
              <a:buSzPts val="2100"/>
              <a:buFont typeface="Arial"/>
              <a:buChar char="•"/>
              <a:defRPr sz="2100" b="0" i="0" u="none" strike="noStrike" cap="none">
                <a:solidFill>
                  <a:srgbClr val="455560"/>
                </a:solidFill>
                <a:latin typeface="Arial"/>
                <a:ea typeface="Arial"/>
                <a:cs typeface="Arial"/>
                <a:sym typeface="Arial"/>
              </a:defRPr>
            </a:lvl1pPr>
            <a:lvl2pPr marL="914400" marR="0" lvl="1" indent="-342900" algn="l" rtl="0">
              <a:lnSpc>
                <a:spcPct val="90000"/>
              </a:lnSpc>
              <a:spcBef>
                <a:spcPts val="400"/>
              </a:spcBef>
              <a:spcAft>
                <a:spcPts val="0"/>
              </a:spcAft>
              <a:buClr>
                <a:srgbClr val="455560"/>
              </a:buClr>
              <a:buSzPts val="1800"/>
              <a:buFont typeface="Arial"/>
              <a:buChar char="•"/>
              <a:defRPr sz="1800" b="0" i="0" u="none" strike="noStrike" cap="none">
                <a:solidFill>
                  <a:srgbClr val="455560"/>
                </a:solidFill>
                <a:latin typeface="Arial"/>
                <a:ea typeface="Arial"/>
                <a:cs typeface="Arial"/>
                <a:sym typeface="Arial"/>
              </a:defRPr>
            </a:lvl2pPr>
            <a:lvl3pPr marL="1371600" marR="0" lvl="2" indent="-323850" algn="l" rtl="0">
              <a:lnSpc>
                <a:spcPct val="90000"/>
              </a:lnSpc>
              <a:spcBef>
                <a:spcPts val="400"/>
              </a:spcBef>
              <a:spcAft>
                <a:spcPts val="0"/>
              </a:spcAft>
              <a:buClr>
                <a:srgbClr val="455560"/>
              </a:buClr>
              <a:buSzPts val="1500"/>
              <a:buFont typeface="Arial"/>
              <a:buChar char="•"/>
              <a:defRPr sz="1500" b="0" i="0" u="none" strike="noStrike" cap="none">
                <a:solidFill>
                  <a:srgbClr val="455560"/>
                </a:solidFill>
                <a:latin typeface="Arial"/>
                <a:ea typeface="Arial"/>
                <a:cs typeface="Arial"/>
                <a:sym typeface="Arial"/>
              </a:defRPr>
            </a:lvl3pPr>
            <a:lvl4pPr marL="1828800" marR="0" lvl="3" indent="-317500" algn="l" rtl="0">
              <a:lnSpc>
                <a:spcPct val="90000"/>
              </a:lnSpc>
              <a:spcBef>
                <a:spcPts val="400"/>
              </a:spcBef>
              <a:spcAft>
                <a:spcPts val="0"/>
              </a:spcAft>
              <a:buClr>
                <a:srgbClr val="455560"/>
              </a:buClr>
              <a:buSzPts val="1400"/>
              <a:buFont typeface="Arial"/>
              <a:buChar char="•"/>
              <a:defRPr sz="1400" b="0" i="0" u="none" strike="noStrike" cap="none">
                <a:solidFill>
                  <a:srgbClr val="455560"/>
                </a:solidFill>
                <a:latin typeface="Arial"/>
                <a:ea typeface="Arial"/>
                <a:cs typeface="Arial"/>
                <a:sym typeface="Arial"/>
              </a:defRPr>
            </a:lvl4pPr>
            <a:lvl5pPr marL="2286000" marR="0" lvl="4" indent="-317500" algn="l" rtl="0">
              <a:lnSpc>
                <a:spcPct val="90000"/>
              </a:lnSpc>
              <a:spcBef>
                <a:spcPts val="400"/>
              </a:spcBef>
              <a:spcAft>
                <a:spcPts val="0"/>
              </a:spcAft>
              <a:buClr>
                <a:srgbClr val="455560"/>
              </a:buClr>
              <a:buSzPts val="1400"/>
              <a:buFont typeface="Arial"/>
              <a:buChar char="•"/>
              <a:defRPr sz="1400" b="0" i="0" u="none" strike="noStrike" cap="none">
                <a:solidFill>
                  <a:srgbClr val="455560"/>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96" name="Google Shape;196;p40"/>
          <p:cNvSpPr txBox="1">
            <a:spLocks noGrp="1"/>
          </p:cNvSpPr>
          <p:nvPr>
            <p:ph type="body" idx="3"/>
          </p:nvPr>
        </p:nvSpPr>
        <p:spPr>
          <a:xfrm>
            <a:off x="4629150" y="936678"/>
            <a:ext cx="3887400" cy="618000"/>
          </a:xfrm>
          <a:prstGeom prst="rect">
            <a:avLst/>
          </a:prstGeom>
          <a:noFill/>
          <a:ln>
            <a:noFill/>
          </a:ln>
        </p:spPr>
        <p:txBody>
          <a:bodyPr spcFirstLastPara="1" wrap="square" lIns="34300" tIns="17150" rIns="34300" bIns="17150" anchor="b" anchorCtr="0">
            <a:noAutofit/>
          </a:bodyPr>
          <a:lstStyle>
            <a:lvl1pPr marL="457200" marR="0" lvl="0" indent="-228600" algn="l" rtl="0">
              <a:lnSpc>
                <a:spcPct val="90000"/>
              </a:lnSpc>
              <a:spcBef>
                <a:spcPts val="800"/>
              </a:spcBef>
              <a:spcAft>
                <a:spcPts val="0"/>
              </a:spcAft>
              <a:buClr>
                <a:srgbClr val="455560"/>
              </a:buClr>
              <a:buSzPts val="1800"/>
              <a:buFont typeface="Arial"/>
              <a:buNone/>
              <a:defRPr sz="1800" b="1" i="0" u="none" strike="noStrike" cap="none">
                <a:solidFill>
                  <a:srgbClr val="455560"/>
                </a:solidFill>
                <a:latin typeface="Arial"/>
                <a:ea typeface="Arial"/>
                <a:cs typeface="Arial"/>
                <a:sym typeface="Arial"/>
              </a:defRPr>
            </a:lvl1pPr>
            <a:lvl2pPr marL="914400" marR="0" lvl="1" indent="-228600" algn="l" rtl="0">
              <a:lnSpc>
                <a:spcPct val="90000"/>
              </a:lnSpc>
              <a:spcBef>
                <a:spcPts val="400"/>
              </a:spcBef>
              <a:spcAft>
                <a:spcPts val="0"/>
              </a:spcAft>
              <a:buClr>
                <a:srgbClr val="455560"/>
              </a:buClr>
              <a:buSzPts val="1500"/>
              <a:buFont typeface="Arial"/>
              <a:buNone/>
              <a:defRPr sz="1500" b="1" i="0" u="none" strike="noStrike" cap="none">
                <a:solidFill>
                  <a:srgbClr val="455560"/>
                </a:solidFill>
                <a:latin typeface="Arial"/>
                <a:ea typeface="Arial"/>
                <a:cs typeface="Arial"/>
                <a:sym typeface="Arial"/>
              </a:defRPr>
            </a:lvl2pPr>
            <a:lvl3pPr marL="1371600" marR="0" lvl="2" indent="-228600" algn="l" rtl="0">
              <a:lnSpc>
                <a:spcPct val="90000"/>
              </a:lnSpc>
              <a:spcBef>
                <a:spcPts val="400"/>
              </a:spcBef>
              <a:spcAft>
                <a:spcPts val="0"/>
              </a:spcAft>
              <a:buClr>
                <a:srgbClr val="455560"/>
              </a:buClr>
              <a:buSzPts val="1400"/>
              <a:buFont typeface="Arial"/>
              <a:buNone/>
              <a:defRPr sz="1400" b="1" i="0" u="none" strike="noStrike" cap="none">
                <a:solidFill>
                  <a:srgbClr val="455560"/>
                </a:solidFill>
                <a:latin typeface="Arial"/>
                <a:ea typeface="Arial"/>
                <a:cs typeface="Arial"/>
                <a:sym typeface="Arial"/>
              </a:defRPr>
            </a:lvl3pPr>
            <a:lvl4pPr marL="1828800" marR="0" lvl="3" indent="-228600" algn="l" rtl="0">
              <a:lnSpc>
                <a:spcPct val="90000"/>
              </a:lnSpc>
              <a:spcBef>
                <a:spcPts val="400"/>
              </a:spcBef>
              <a:spcAft>
                <a:spcPts val="0"/>
              </a:spcAft>
              <a:buClr>
                <a:srgbClr val="455560"/>
              </a:buClr>
              <a:buSzPts val="1200"/>
              <a:buFont typeface="Arial"/>
              <a:buNone/>
              <a:defRPr sz="1200" b="1" i="0" u="none" strike="noStrike" cap="none">
                <a:solidFill>
                  <a:srgbClr val="455560"/>
                </a:solidFill>
                <a:latin typeface="Arial"/>
                <a:ea typeface="Arial"/>
                <a:cs typeface="Arial"/>
                <a:sym typeface="Arial"/>
              </a:defRPr>
            </a:lvl4pPr>
            <a:lvl5pPr marL="2286000" marR="0" lvl="4" indent="-228600" algn="l" rtl="0">
              <a:lnSpc>
                <a:spcPct val="90000"/>
              </a:lnSpc>
              <a:spcBef>
                <a:spcPts val="400"/>
              </a:spcBef>
              <a:spcAft>
                <a:spcPts val="0"/>
              </a:spcAft>
              <a:buClr>
                <a:srgbClr val="455560"/>
              </a:buClr>
              <a:buSzPts val="1200"/>
              <a:buFont typeface="Arial"/>
              <a:buNone/>
              <a:defRPr sz="1200" b="1" i="0" u="none" strike="noStrike" cap="none">
                <a:solidFill>
                  <a:srgbClr val="455560"/>
                </a:solidFill>
                <a:latin typeface="Arial"/>
                <a:ea typeface="Arial"/>
                <a:cs typeface="Arial"/>
                <a:sym typeface="Arial"/>
              </a:defRPr>
            </a:lvl5pPr>
            <a:lvl6pPr marL="2743200" marR="0" lvl="5"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6pPr>
            <a:lvl7pPr marL="3200400" marR="0" lvl="6"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7pPr>
            <a:lvl8pPr marL="3657600" marR="0" lvl="7"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8pPr>
            <a:lvl9pPr marL="4114800" marR="0" lvl="8"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9pPr>
          </a:lstStyle>
          <a:p>
            <a:endParaRPr/>
          </a:p>
        </p:txBody>
      </p:sp>
      <p:sp>
        <p:nvSpPr>
          <p:cNvPr id="197" name="Google Shape;197;p40"/>
          <p:cNvSpPr txBox="1">
            <a:spLocks noGrp="1"/>
          </p:cNvSpPr>
          <p:nvPr>
            <p:ph type="body" idx="4"/>
          </p:nvPr>
        </p:nvSpPr>
        <p:spPr>
          <a:xfrm>
            <a:off x="4629150" y="1554612"/>
            <a:ext cx="3887400" cy="2763300"/>
          </a:xfrm>
          <a:prstGeom prst="rect">
            <a:avLst/>
          </a:prstGeom>
          <a:noFill/>
          <a:ln>
            <a:noFill/>
          </a:ln>
        </p:spPr>
        <p:txBody>
          <a:bodyPr spcFirstLastPara="1" wrap="square" lIns="34300" tIns="17150" rIns="34300" bIns="17150" anchor="t" anchorCtr="0">
            <a:noAutofit/>
          </a:bodyPr>
          <a:lstStyle>
            <a:lvl1pPr marL="457200" marR="0" lvl="0" indent="-361950" algn="l" rtl="0">
              <a:lnSpc>
                <a:spcPct val="90000"/>
              </a:lnSpc>
              <a:spcBef>
                <a:spcPts val="800"/>
              </a:spcBef>
              <a:spcAft>
                <a:spcPts val="0"/>
              </a:spcAft>
              <a:buClr>
                <a:srgbClr val="455560"/>
              </a:buClr>
              <a:buSzPts val="2100"/>
              <a:buFont typeface="Arial"/>
              <a:buChar char="•"/>
              <a:defRPr sz="2100" b="0" i="0" u="none" strike="noStrike" cap="none">
                <a:solidFill>
                  <a:srgbClr val="455560"/>
                </a:solidFill>
                <a:latin typeface="Arial"/>
                <a:ea typeface="Arial"/>
                <a:cs typeface="Arial"/>
                <a:sym typeface="Arial"/>
              </a:defRPr>
            </a:lvl1pPr>
            <a:lvl2pPr marL="914400" marR="0" lvl="1" indent="-342900" algn="l" rtl="0">
              <a:lnSpc>
                <a:spcPct val="90000"/>
              </a:lnSpc>
              <a:spcBef>
                <a:spcPts val="400"/>
              </a:spcBef>
              <a:spcAft>
                <a:spcPts val="0"/>
              </a:spcAft>
              <a:buClr>
                <a:srgbClr val="455560"/>
              </a:buClr>
              <a:buSzPts val="1800"/>
              <a:buFont typeface="Arial"/>
              <a:buChar char="•"/>
              <a:defRPr sz="1800" b="0" i="0" u="none" strike="noStrike" cap="none">
                <a:solidFill>
                  <a:srgbClr val="455560"/>
                </a:solidFill>
                <a:latin typeface="Arial"/>
                <a:ea typeface="Arial"/>
                <a:cs typeface="Arial"/>
                <a:sym typeface="Arial"/>
              </a:defRPr>
            </a:lvl2pPr>
            <a:lvl3pPr marL="1371600" marR="0" lvl="2" indent="-323850" algn="l" rtl="0">
              <a:lnSpc>
                <a:spcPct val="90000"/>
              </a:lnSpc>
              <a:spcBef>
                <a:spcPts val="400"/>
              </a:spcBef>
              <a:spcAft>
                <a:spcPts val="0"/>
              </a:spcAft>
              <a:buClr>
                <a:srgbClr val="455560"/>
              </a:buClr>
              <a:buSzPts val="1500"/>
              <a:buFont typeface="Arial"/>
              <a:buChar char="•"/>
              <a:defRPr sz="1500" b="0" i="0" u="none" strike="noStrike" cap="none">
                <a:solidFill>
                  <a:srgbClr val="455560"/>
                </a:solidFill>
                <a:latin typeface="Arial"/>
                <a:ea typeface="Arial"/>
                <a:cs typeface="Arial"/>
                <a:sym typeface="Arial"/>
              </a:defRPr>
            </a:lvl3pPr>
            <a:lvl4pPr marL="1828800" marR="0" lvl="3" indent="-317500" algn="l" rtl="0">
              <a:lnSpc>
                <a:spcPct val="90000"/>
              </a:lnSpc>
              <a:spcBef>
                <a:spcPts val="400"/>
              </a:spcBef>
              <a:spcAft>
                <a:spcPts val="0"/>
              </a:spcAft>
              <a:buClr>
                <a:srgbClr val="455560"/>
              </a:buClr>
              <a:buSzPts val="1400"/>
              <a:buFont typeface="Arial"/>
              <a:buChar char="•"/>
              <a:defRPr sz="1400" b="0" i="0" u="none" strike="noStrike" cap="none">
                <a:solidFill>
                  <a:srgbClr val="455560"/>
                </a:solidFill>
                <a:latin typeface="Arial"/>
                <a:ea typeface="Arial"/>
                <a:cs typeface="Arial"/>
                <a:sym typeface="Arial"/>
              </a:defRPr>
            </a:lvl4pPr>
            <a:lvl5pPr marL="2286000" marR="0" lvl="4" indent="-317500" algn="l" rtl="0">
              <a:lnSpc>
                <a:spcPct val="90000"/>
              </a:lnSpc>
              <a:spcBef>
                <a:spcPts val="400"/>
              </a:spcBef>
              <a:spcAft>
                <a:spcPts val="0"/>
              </a:spcAft>
              <a:buClr>
                <a:srgbClr val="455560"/>
              </a:buClr>
              <a:buSzPts val="1400"/>
              <a:buFont typeface="Arial"/>
              <a:buChar char="•"/>
              <a:defRPr sz="1400" b="0" i="0" u="none" strike="noStrike" cap="none">
                <a:solidFill>
                  <a:srgbClr val="455560"/>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98" name="Google Shape;198;p40"/>
          <p:cNvSpPr/>
          <p:nvPr/>
        </p:nvSpPr>
        <p:spPr>
          <a:xfrm>
            <a:off x="0" y="0"/>
            <a:ext cx="9144000" cy="636000"/>
          </a:xfrm>
          <a:prstGeom prst="rect">
            <a:avLst/>
          </a:prstGeom>
          <a:solidFill>
            <a:srgbClr val="005595"/>
          </a:solid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99" name="Google Shape;199;p40"/>
          <p:cNvSpPr txBox="1">
            <a:spLocks noGrp="1"/>
          </p:cNvSpPr>
          <p:nvPr>
            <p:ph type="title"/>
          </p:nvPr>
        </p:nvSpPr>
        <p:spPr>
          <a:xfrm>
            <a:off x="628650" y="80575"/>
            <a:ext cx="7886700" cy="549000"/>
          </a:xfrm>
          <a:prstGeom prst="rect">
            <a:avLst/>
          </a:prstGeom>
          <a:noFill/>
          <a:ln>
            <a:noFill/>
          </a:ln>
        </p:spPr>
        <p:txBody>
          <a:bodyPr spcFirstLastPara="1" wrap="square" lIns="34300" tIns="17150" rIns="34300" bIns="17150" anchor="ctr" anchorCtr="0">
            <a:noAutofit/>
          </a:bodyPr>
          <a:lstStyle>
            <a:lvl1pPr marR="0" lvl="0" algn="l" rtl="0">
              <a:lnSpc>
                <a:spcPct val="90000"/>
              </a:lnSpc>
              <a:spcBef>
                <a:spcPts val="0"/>
              </a:spcBef>
              <a:spcAft>
                <a:spcPts val="0"/>
              </a:spcAft>
              <a:buClr>
                <a:schemeClr val="lt1"/>
              </a:buClr>
              <a:buSzPts val="2300"/>
              <a:buFont typeface="Arial"/>
              <a:buNone/>
              <a:defRPr sz="2300" b="0" i="0" u="none" strike="noStrike" cap="none">
                <a:solidFill>
                  <a:schemeClr val="lt1"/>
                </a:solidFill>
                <a:latin typeface="Arial"/>
                <a:ea typeface="Arial"/>
                <a:cs typeface="Arial"/>
                <a:sym typeface="Arial"/>
              </a:defRPr>
            </a:lvl1pPr>
            <a:lvl2pPr lvl="1" rtl="0">
              <a:spcBef>
                <a:spcPts val="0"/>
              </a:spcBef>
              <a:spcAft>
                <a:spcPts val="0"/>
              </a:spcAft>
              <a:buSzPts val="500"/>
              <a:buNone/>
              <a:defRPr sz="700"/>
            </a:lvl2pPr>
            <a:lvl3pPr lvl="2" rtl="0">
              <a:spcBef>
                <a:spcPts val="0"/>
              </a:spcBef>
              <a:spcAft>
                <a:spcPts val="0"/>
              </a:spcAft>
              <a:buSzPts val="500"/>
              <a:buNone/>
              <a:defRPr sz="700"/>
            </a:lvl3pPr>
            <a:lvl4pPr lvl="3" rtl="0">
              <a:spcBef>
                <a:spcPts val="0"/>
              </a:spcBef>
              <a:spcAft>
                <a:spcPts val="0"/>
              </a:spcAft>
              <a:buSzPts val="500"/>
              <a:buNone/>
              <a:defRPr sz="700"/>
            </a:lvl4pPr>
            <a:lvl5pPr lvl="4" rtl="0">
              <a:spcBef>
                <a:spcPts val="0"/>
              </a:spcBef>
              <a:spcAft>
                <a:spcPts val="0"/>
              </a:spcAft>
              <a:buSzPts val="500"/>
              <a:buNone/>
              <a:defRPr sz="700"/>
            </a:lvl5pPr>
            <a:lvl6pPr lvl="5" rtl="0">
              <a:spcBef>
                <a:spcPts val="0"/>
              </a:spcBef>
              <a:spcAft>
                <a:spcPts val="0"/>
              </a:spcAft>
              <a:buSzPts val="500"/>
              <a:buNone/>
              <a:defRPr sz="700"/>
            </a:lvl6pPr>
            <a:lvl7pPr lvl="6" rtl="0">
              <a:spcBef>
                <a:spcPts val="0"/>
              </a:spcBef>
              <a:spcAft>
                <a:spcPts val="0"/>
              </a:spcAft>
              <a:buSzPts val="500"/>
              <a:buNone/>
              <a:defRPr sz="700"/>
            </a:lvl7pPr>
            <a:lvl8pPr lvl="7" rtl="0">
              <a:spcBef>
                <a:spcPts val="0"/>
              </a:spcBef>
              <a:spcAft>
                <a:spcPts val="0"/>
              </a:spcAft>
              <a:buSzPts val="500"/>
              <a:buNone/>
              <a:defRPr sz="700"/>
            </a:lvl8pPr>
            <a:lvl9pPr lvl="8" rtl="0">
              <a:spcBef>
                <a:spcPts val="0"/>
              </a:spcBef>
              <a:spcAft>
                <a:spcPts val="0"/>
              </a:spcAft>
              <a:buSzPts val="500"/>
              <a:buNone/>
              <a:defRPr sz="700"/>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00"/>
        <p:cNvGrpSpPr/>
        <p:nvPr/>
      </p:nvGrpSpPr>
      <p:grpSpPr>
        <a:xfrm>
          <a:off x="0" y="0"/>
          <a:ext cx="0" cy="0"/>
          <a:chOff x="0" y="0"/>
          <a:chExt cx="0" cy="0"/>
        </a:xfrm>
      </p:grpSpPr>
      <p:sp>
        <p:nvSpPr>
          <p:cNvPr id="201" name="Google Shape;201;p41"/>
          <p:cNvSpPr txBox="1">
            <a:spLocks noGrp="1"/>
          </p:cNvSpPr>
          <p:nvPr>
            <p:ph type="title"/>
          </p:nvPr>
        </p:nvSpPr>
        <p:spPr>
          <a:xfrm>
            <a:off x="629842" y="342900"/>
            <a:ext cx="2949000" cy="1200300"/>
          </a:xfrm>
          <a:prstGeom prst="rect">
            <a:avLst/>
          </a:prstGeom>
          <a:noFill/>
          <a:ln>
            <a:noFill/>
          </a:ln>
        </p:spPr>
        <p:txBody>
          <a:bodyPr spcFirstLastPara="1" wrap="square" lIns="34300" tIns="17150" rIns="34300" bIns="17150" anchor="b" anchorCtr="0">
            <a:noAutofit/>
          </a:bodyPr>
          <a:lstStyle>
            <a:lvl1pPr marR="0" lvl="0" algn="l" rtl="0">
              <a:lnSpc>
                <a:spcPct val="90000"/>
              </a:lnSpc>
              <a:spcBef>
                <a:spcPts val="0"/>
              </a:spcBef>
              <a:spcAft>
                <a:spcPts val="0"/>
              </a:spcAft>
              <a:buClr>
                <a:srgbClr val="005595"/>
              </a:buClr>
              <a:buSzPts val="2400"/>
              <a:buFont typeface="Arial"/>
              <a:buNone/>
              <a:defRPr sz="2400" b="0" i="0" u="none" strike="noStrike" cap="none">
                <a:solidFill>
                  <a:srgbClr val="005595"/>
                </a:solidFill>
                <a:latin typeface="Arial"/>
                <a:ea typeface="Arial"/>
                <a:cs typeface="Arial"/>
                <a:sym typeface="Arial"/>
              </a:defRPr>
            </a:lvl1pPr>
            <a:lvl2pPr lvl="1" rtl="0">
              <a:spcBef>
                <a:spcPts val="0"/>
              </a:spcBef>
              <a:spcAft>
                <a:spcPts val="0"/>
              </a:spcAft>
              <a:buSzPts val="500"/>
              <a:buNone/>
              <a:defRPr sz="700"/>
            </a:lvl2pPr>
            <a:lvl3pPr lvl="2" rtl="0">
              <a:spcBef>
                <a:spcPts val="0"/>
              </a:spcBef>
              <a:spcAft>
                <a:spcPts val="0"/>
              </a:spcAft>
              <a:buSzPts val="500"/>
              <a:buNone/>
              <a:defRPr sz="700"/>
            </a:lvl3pPr>
            <a:lvl4pPr lvl="3" rtl="0">
              <a:spcBef>
                <a:spcPts val="0"/>
              </a:spcBef>
              <a:spcAft>
                <a:spcPts val="0"/>
              </a:spcAft>
              <a:buSzPts val="500"/>
              <a:buNone/>
              <a:defRPr sz="700"/>
            </a:lvl4pPr>
            <a:lvl5pPr lvl="4" rtl="0">
              <a:spcBef>
                <a:spcPts val="0"/>
              </a:spcBef>
              <a:spcAft>
                <a:spcPts val="0"/>
              </a:spcAft>
              <a:buSzPts val="500"/>
              <a:buNone/>
              <a:defRPr sz="700"/>
            </a:lvl5pPr>
            <a:lvl6pPr lvl="5" rtl="0">
              <a:spcBef>
                <a:spcPts val="0"/>
              </a:spcBef>
              <a:spcAft>
                <a:spcPts val="0"/>
              </a:spcAft>
              <a:buSzPts val="500"/>
              <a:buNone/>
              <a:defRPr sz="700"/>
            </a:lvl6pPr>
            <a:lvl7pPr lvl="6" rtl="0">
              <a:spcBef>
                <a:spcPts val="0"/>
              </a:spcBef>
              <a:spcAft>
                <a:spcPts val="0"/>
              </a:spcAft>
              <a:buSzPts val="500"/>
              <a:buNone/>
              <a:defRPr sz="700"/>
            </a:lvl7pPr>
            <a:lvl8pPr lvl="7" rtl="0">
              <a:spcBef>
                <a:spcPts val="0"/>
              </a:spcBef>
              <a:spcAft>
                <a:spcPts val="0"/>
              </a:spcAft>
              <a:buSzPts val="500"/>
              <a:buNone/>
              <a:defRPr sz="700"/>
            </a:lvl8pPr>
            <a:lvl9pPr lvl="8" rtl="0">
              <a:spcBef>
                <a:spcPts val="0"/>
              </a:spcBef>
              <a:spcAft>
                <a:spcPts val="0"/>
              </a:spcAft>
              <a:buSzPts val="500"/>
              <a:buNone/>
              <a:defRPr sz="700"/>
            </a:lvl9pPr>
          </a:lstStyle>
          <a:p>
            <a:endParaRPr/>
          </a:p>
        </p:txBody>
      </p:sp>
      <p:sp>
        <p:nvSpPr>
          <p:cNvPr id="202" name="Google Shape;202;p41"/>
          <p:cNvSpPr txBox="1">
            <a:spLocks noGrp="1"/>
          </p:cNvSpPr>
          <p:nvPr>
            <p:ph type="body" idx="1"/>
          </p:nvPr>
        </p:nvSpPr>
        <p:spPr>
          <a:xfrm>
            <a:off x="3887391" y="740569"/>
            <a:ext cx="4629300" cy="3655200"/>
          </a:xfrm>
          <a:prstGeom prst="rect">
            <a:avLst/>
          </a:prstGeom>
          <a:noFill/>
          <a:ln>
            <a:noFill/>
          </a:ln>
        </p:spPr>
        <p:txBody>
          <a:bodyPr spcFirstLastPara="1" wrap="square" lIns="34300" tIns="17150" rIns="34300" bIns="17150" anchor="t" anchorCtr="0">
            <a:noAutofit/>
          </a:bodyPr>
          <a:lstStyle>
            <a:lvl1pPr marL="457200" marR="0" lvl="0" indent="-381000" algn="l" rtl="0">
              <a:lnSpc>
                <a:spcPct val="90000"/>
              </a:lnSpc>
              <a:spcBef>
                <a:spcPts val="800"/>
              </a:spcBef>
              <a:spcAft>
                <a:spcPts val="0"/>
              </a:spcAft>
              <a:buClr>
                <a:srgbClr val="455560"/>
              </a:buClr>
              <a:buSzPts val="2400"/>
              <a:buFont typeface="Arial"/>
              <a:buChar char="•"/>
              <a:defRPr sz="2400" b="0" i="0" u="none" strike="noStrike" cap="none">
                <a:solidFill>
                  <a:srgbClr val="455560"/>
                </a:solidFill>
                <a:latin typeface="Arial"/>
                <a:ea typeface="Arial"/>
                <a:cs typeface="Arial"/>
                <a:sym typeface="Arial"/>
              </a:defRPr>
            </a:lvl1pPr>
            <a:lvl2pPr marL="914400" marR="0" lvl="1" indent="-361950" algn="l" rtl="0">
              <a:lnSpc>
                <a:spcPct val="90000"/>
              </a:lnSpc>
              <a:spcBef>
                <a:spcPts val="400"/>
              </a:spcBef>
              <a:spcAft>
                <a:spcPts val="0"/>
              </a:spcAft>
              <a:buClr>
                <a:srgbClr val="455560"/>
              </a:buClr>
              <a:buSzPts val="2100"/>
              <a:buFont typeface="Arial"/>
              <a:buChar char="•"/>
              <a:defRPr sz="2100" b="0" i="0" u="none" strike="noStrike" cap="none">
                <a:solidFill>
                  <a:srgbClr val="455560"/>
                </a:solidFill>
                <a:latin typeface="Arial"/>
                <a:ea typeface="Arial"/>
                <a:cs typeface="Arial"/>
                <a:sym typeface="Arial"/>
              </a:defRPr>
            </a:lvl2pPr>
            <a:lvl3pPr marL="1371600" marR="0" lvl="2" indent="-342900" algn="l" rtl="0">
              <a:lnSpc>
                <a:spcPct val="90000"/>
              </a:lnSpc>
              <a:spcBef>
                <a:spcPts val="400"/>
              </a:spcBef>
              <a:spcAft>
                <a:spcPts val="0"/>
              </a:spcAft>
              <a:buClr>
                <a:srgbClr val="455560"/>
              </a:buClr>
              <a:buSzPts val="1800"/>
              <a:buFont typeface="Arial"/>
              <a:buChar char="•"/>
              <a:defRPr sz="1800" b="0" i="0" u="none" strike="noStrike" cap="none">
                <a:solidFill>
                  <a:srgbClr val="455560"/>
                </a:solidFill>
                <a:latin typeface="Arial"/>
                <a:ea typeface="Arial"/>
                <a:cs typeface="Arial"/>
                <a:sym typeface="Arial"/>
              </a:defRPr>
            </a:lvl3pPr>
            <a:lvl4pPr marL="1828800" marR="0" lvl="3" indent="-323850" algn="l" rtl="0">
              <a:lnSpc>
                <a:spcPct val="90000"/>
              </a:lnSpc>
              <a:spcBef>
                <a:spcPts val="400"/>
              </a:spcBef>
              <a:spcAft>
                <a:spcPts val="0"/>
              </a:spcAft>
              <a:buClr>
                <a:srgbClr val="455560"/>
              </a:buClr>
              <a:buSzPts val="1500"/>
              <a:buFont typeface="Arial"/>
              <a:buChar char="•"/>
              <a:defRPr sz="1500" b="0" i="0" u="none" strike="noStrike" cap="none">
                <a:solidFill>
                  <a:srgbClr val="455560"/>
                </a:solidFill>
                <a:latin typeface="Arial"/>
                <a:ea typeface="Arial"/>
                <a:cs typeface="Arial"/>
                <a:sym typeface="Arial"/>
              </a:defRPr>
            </a:lvl4pPr>
            <a:lvl5pPr marL="2286000" marR="0" lvl="4" indent="-323850" algn="l" rtl="0">
              <a:lnSpc>
                <a:spcPct val="90000"/>
              </a:lnSpc>
              <a:spcBef>
                <a:spcPts val="400"/>
              </a:spcBef>
              <a:spcAft>
                <a:spcPts val="0"/>
              </a:spcAft>
              <a:buClr>
                <a:srgbClr val="455560"/>
              </a:buClr>
              <a:buSzPts val="1500"/>
              <a:buFont typeface="Arial"/>
              <a:buChar char="•"/>
              <a:defRPr sz="1500" b="0" i="0" u="none" strike="noStrike" cap="none">
                <a:solidFill>
                  <a:srgbClr val="455560"/>
                </a:solidFill>
                <a:latin typeface="Arial"/>
                <a:ea typeface="Arial"/>
                <a:cs typeface="Arial"/>
                <a:sym typeface="Arial"/>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203" name="Google Shape;203;p41"/>
          <p:cNvSpPr txBox="1">
            <a:spLocks noGrp="1"/>
          </p:cNvSpPr>
          <p:nvPr>
            <p:ph type="body" idx="2"/>
          </p:nvPr>
        </p:nvSpPr>
        <p:spPr>
          <a:xfrm>
            <a:off x="629842" y="1543050"/>
            <a:ext cx="2949000" cy="2858700"/>
          </a:xfrm>
          <a:prstGeom prst="rect">
            <a:avLst/>
          </a:prstGeom>
          <a:noFill/>
          <a:ln>
            <a:noFill/>
          </a:ln>
        </p:spPr>
        <p:txBody>
          <a:bodyPr spcFirstLastPara="1" wrap="square" lIns="34300" tIns="17150" rIns="34300" bIns="17150" anchor="t" anchorCtr="0">
            <a:noAutofit/>
          </a:bodyPr>
          <a:lstStyle>
            <a:lvl1pPr marL="457200" marR="0" lvl="0" indent="-228600" algn="l" rtl="0">
              <a:lnSpc>
                <a:spcPct val="90000"/>
              </a:lnSpc>
              <a:spcBef>
                <a:spcPts val="800"/>
              </a:spcBef>
              <a:spcAft>
                <a:spcPts val="0"/>
              </a:spcAft>
              <a:buClr>
                <a:srgbClr val="455560"/>
              </a:buClr>
              <a:buSzPts val="1200"/>
              <a:buFont typeface="Arial"/>
              <a:buNone/>
              <a:defRPr sz="1200" b="0" i="0" u="none" strike="noStrike" cap="none">
                <a:solidFill>
                  <a:srgbClr val="455560"/>
                </a:solidFill>
                <a:latin typeface="Arial"/>
                <a:ea typeface="Arial"/>
                <a:cs typeface="Arial"/>
                <a:sym typeface="Arial"/>
              </a:defRPr>
            </a:lvl1pPr>
            <a:lvl2pPr marL="914400" marR="0" lvl="1" indent="-228600" algn="l" rtl="0">
              <a:lnSpc>
                <a:spcPct val="90000"/>
              </a:lnSpc>
              <a:spcBef>
                <a:spcPts val="400"/>
              </a:spcBef>
              <a:spcAft>
                <a:spcPts val="0"/>
              </a:spcAft>
              <a:buClr>
                <a:srgbClr val="455560"/>
              </a:buClr>
              <a:buSzPts val="1100"/>
              <a:buFont typeface="Arial"/>
              <a:buNone/>
              <a:defRPr sz="1100" b="0" i="0" u="none" strike="noStrike" cap="none">
                <a:solidFill>
                  <a:srgbClr val="455560"/>
                </a:solidFill>
                <a:latin typeface="Arial"/>
                <a:ea typeface="Arial"/>
                <a:cs typeface="Arial"/>
                <a:sym typeface="Arial"/>
              </a:defRPr>
            </a:lvl2pPr>
            <a:lvl3pPr marL="1371600" marR="0" lvl="2" indent="-228600" algn="l" rtl="0">
              <a:lnSpc>
                <a:spcPct val="90000"/>
              </a:lnSpc>
              <a:spcBef>
                <a:spcPts val="400"/>
              </a:spcBef>
              <a:spcAft>
                <a:spcPts val="0"/>
              </a:spcAft>
              <a:buClr>
                <a:srgbClr val="455560"/>
              </a:buClr>
              <a:buSzPts val="900"/>
              <a:buFont typeface="Arial"/>
              <a:buNone/>
              <a:defRPr sz="900" b="0" i="0" u="none" strike="noStrike" cap="none">
                <a:solidFill>
                  <a:srgbClr val="455560"/>
                </a:solidFill>
                <a:latin typeface="Arial"/>
                <a:ea typeface="Arial"/>
                <a:cs typeface="Arial"/>
                <a:sym typeface="Arial"/>
              </a:defRPr>
            </a:lvl3pPr>
            <a:lvl4pPr marL="1828800" marR="0" lvl="3" indent="-228600" algn="l" rtl="0">
              <a:lnSpc>
                <a:spcPct val="90000"/>
              </a:lnSpc>
              <a:spcBef>
                <a:spcPts val="400"/>
              </a:spcBef>
              <a:spcAft>
                <a:spcPts val="0"/>
              </a:spcAft>
              <a:buClr>
                <a:srgbClr val="455560"/>
              </a:buClr>
              <a:buSzPts val="800"/>
              <a:buFont typeface="Arial"/>
              <a:buNone/>
              <a:defRPr sz="800" b="0" i="0" u="none" strike="noStrike" cap="none">
                <a:solidFill>
                  <a:srgbClr val="455560"/>
                </a:solidFill>
                <a:latin typeface="Arial"/>
                <a:ea typeface="Arial"/>
                <a:cs typeface="Arial"/>
                <a:sym typeface="Arial"/>
              </a:defRPr>
            </a:lvl4pPr>
            <a:lvl5pPr marL="2286000" marR="0" lvl="4" indent="-228600" algn="l" rtl="0">
              <a:lnSpc>
                <a:spcPct val="90000"/>
              </a:lnSpc>
              <a:spcBef>
                <a:spcPts val="400"/>
              </a:spcBef>
              <a:spcAft>
                <a:spcPts val="0"/>
              </a:spcAft>
              <a:buClr>
                <a:srgbClr val="455560"/>
              </a:buClr>
              <a:buSzPts val="800"/>
              <a:buFont typeface="Arial"/>
              <a:buNone/>
              <a:defRPr sz="800" b="0" i="0" u="none" strike="noStrike" cap="none">
                <a:solidFill>
                  <a:srgbClr val="455560"/>
                </a:solidFill>
                <a:latin typeface="Arial"/>
                <a:ea typeface="Arial"/>
                <a:cs typeface="Arial"/>
                <a:sym typeface="Arial"/>
              </a:defRPr>
            </a:lvl5pPr>
            <a:lvl6pPr marL="2743200" marR="0" lvl="5"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6pPr>
            <a:lvl7pPr marL="3200400" marR="0" lvl="6"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7pPr>
            <a:lvl8pPr marL="3657600" marR="0" lvl="7"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8pPr>
            <a:lvl9pPr marL="4114800" marR="0" lvl="8"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04"/>
        <p:cNvGrpSpPr/>
        <p:nvPr/>
      </p:nvGrpSpPr>
      <p:grpSpPr>
        <a:xfrm>
          <a:off x="0" y="0"/>
          <a:ext cx="0" cy="0"/>
          <a:chOff x="0" y="0"/>
          <a:chExt cx="0" cy="0"/>
        </a:xfrm>
      </p:grpSpPr>
      <p:sp>
        <p:nvSpPr>
          <p:cNvPr id="205" name="Google Shape;205;p42"/>
          <p:cNvSpPr txBox="1">
            <a:spLocks noGrp="1"/>
          </p:cNvSpPr>
          <p:nvPr>
            <p:ph type="title"/>
          </p:nvPr>
        </p:nvSpPr>
        <p:spPr>
          <a:xfrm>
            <a:off x="629842" y="342900"/>
            <a:ext cx="2949000" cy="1200300"/>
          </a:xfrm>
          <a:prstGeom prst="rect">
            <a:avLst/>
          </a:prstGeom>
          <a:noFill/>
          <a:ln>
            <a:noFill/>
          </a:ln>
        </p:spPr>
        <p:txBody>
          <a:bodyPr spcFirstLastPara="1" wrap="square" lIns="34300" tIns="17150" rIns="34300" bIns="17150" anchor="b" anchorCtr="0">
            <a:noAutofit/>
          </a:bodyPr>
          <a:lstStyle>
            <a:lvl1pPr marR="0" lvl="0" algn="l" rtl="0">
              <a:lnSpc>
                <a:spcPct val="90000"/>
              </a:lnSpc>
              <a:spcBef>
                <a:spcPts val="0"/>
              </a:spcBef>
              <a:spcAft>
                <a:spcPts val="0"/>
              </a:spcAft>
              <a:buClr>
                <a:srgbClr val="005595"/>
              </a:buClr>
              <a:buSzPts val="2400"/>
              <a:buFont typeface="Arial"/>
              <a:buNone/>
              <a:defRPr sz="2400" b="0" i="0" u="none" strike="noStrike" cap="none">
                <a:solidFill>
                  <a:srgbClr val="005595"/>
                </a:solidFill>
                <a:latin typeface="Arial"/>
                <a:ea typeface="Arial"/>
                <a:cs typeface="Arial"/>
                <a:sym typeface="Arial"/>
              </a:defRPr>
            </a:lvl1pPr>
            <a:lvl2pPr lvl="1" rtl="0">
              <a:spcBef>
                <a:spcPts val="0"/>
              </a:spcBef>
              <a:spcAft>
                <a:spcPts val="0"/>
              </a:spcAft>
              <a:buSzPts val="500"/>
              <a:buNone/>
              <a:defRPr sz="700"/>
            </a:lvl2pPr>
            <a:lvl3pPr lvl="2" rtl="0">
              <a:spcBef>
                <a:spcPts val="0"/>
              </a:spcBef>
              <a:spcAft>
                <a:spcPts val="0"/>
              </a:spcAft>
              <a:buSzPts val="500"/>
              <a:buNone/>
              <a:defRPr sz="700"/>
            </a:lvl3pPr>
            <a:lvl4pPr lvl="3" rtl="0">
              <a:spcBef>
                <a:spcPts val="0"/>
              </a:spcBef>
              <a:spcAft>
                <a:spcPts val="0"/>
              </a:spcAft>
              <a:buSzPts val="500"/>
              <a:buNone/>
              <a:defRPr sz="700"/>
            </a:lvl4pPr>
            <a:lvl5pPr lvl="4" rtl="0">
              <a:spcBef>
                <a:spcPts val="0"/>
              </a:spcBef>
              <a:spcAft>
                <a:spcPts val="0"/>
              </a:spcAft>
              <a:buSzPts val="500"/>
              <a:buNone/>
              <a:defRPr sz="700"/>
            </a:lvl5pPr>
            <a:lvl6pPr lvl="5" rtl="0">
              <a:spcBef>
                <a:spcPts val="0"/>
              </a:spcBef>
              <a:spcAft>
                <a:spcPts val="0"/>
              </a:spcAft>
              <a:buSzPts val="500"/>
              <a:buNone/>
              <a:defRPr sz="700"/>
            </a:lvl6pPr>
            <a:lvl7pPr lvl="6" rtl="0">
              <a:spcBef>
                <a:spcPts val="0"/>
              </a:spcBef>
              <a:spcAft>
                <a:spcPts val="0"/>
              </a:spcAft>
              <a:buSzPts val="500"/>
              <a:buNone/>
              <a:defRPr sz="700"/>
            </a:lvl7pPr>
            <a:lvl8pPr lvl="7" rtl="0">
              <a:spcBef>
                <a:spcPts val="0"/>
              </a:spcBef>
              <a:spcAft>
                <a:spcPts val="0"/>
              </a:spcAft>
              <a:buSzPts val="500"/>
              <a:buNone/>
              <a:defRPr sz="700"/>
            </a:lvl8pPr>
            <a:lvl9pPr lvl="8" rtl="0">
              <a:spcBef>
                <a:spcPts val="0"/>
              </a:spcBef>
              <a:spcAft>
                <a:spcPts val="0"/>
              </a:spcAft>
              <a:buSzPts val="500"/>
              <a:buNone/>
              <a:defRPr sz="700"/>
            </a:lvl9pPr>
          </a:lstStyle>
          <a:p>
            <a:endParaRPr/>
          </a:p>
        </p:txBody>
      </p:sp>
      <p:sp>
        <p:nvSpPr>
          <p:cNvPr id="206" name="Google Shape;206;p42"/>
          <p:cNvSpPr>
            <a:spLocks noGrp="1"/>
          </p:cNvSpPr>
          <p:nvPr>
            <p:ph type="pic" idx="2"/>
          </p:nvPr>
        </p:nvSpPr>
        <p:spPr>
          <a:xfrm>
            <a:off x="3887391" y="740569"/>
            <a:ext cx="4629300" cy="3655200"/>
          </a:xfrm>
          <a:prstGeom prst="rect">
            <a:avLst/>
          </a:prstGeom>
          <a:noFill/>
          <a:ln>
            <a:noFill/>
          </a:ln>
        </p:spPr>
        <p:txBody>
          <a:bodyPr spcFirstLastPara="1" wrap="square" lIns="34300" tIns="17150" rIns="34300" bIns="17150" anchor="t" anchorCtr="0">
            <a:noAutofit/>
          </a:bodyPr>
          <a:lstStyle>
            <a:lvl1pPr marR="0" lvl="0" algn="l" rtl="0">
              <a:lnSpc>
                <a:spcPct val="90000"/>
              </a:lnSpc>
              <a:spcBef>
                <a:spcPts val="800"/>
              </a:spcBef>
              <a:spcAft>
                <a:spcPts val="0"/>
              </a:spcAft>
              <a:buClr>
                <a:srgbClr val="455560"/>
              </a:buClr>
              <a:buSzPts val="2400"/>
              <a:buFont typeface="Arial"/>
              <a:buNone/>
              <a:defRPr sz="2400" b="0" i="0" u="none" strike="noStrike" cap="none">
                <a:solidFill>
                  <a:srgbClr val="455560"/>
                </a:solidFill>
                <a:latin typeface="Arial"/>
                <a:ea typeface="Arial"/>
                <a:cs typeface="Arial"/>
                <a:sym typeface="Arial"/>
              </a:defRPr>
            </a:lvl1pPr>
            <a:lvl2pPr marR="0" lvl="1" algn="l" rtl="0">
              <a:lnSpc>
                <a:spcPct val="90000"/>
              </a:lnSpc>
              <a:spcBef>
                <a:spcPts val="400"/>
              </a:spcBef>
              <a:spcAft>
                <a:spcPts val="0"/>
              </a:spcAft>
              <a:buClr>
                <a:srgbClr val="455560"/>
              </a:buClr>
              <a:buSzPts val="2100"/>
              <a:buFont typeface="Arial"/>
              <a:buNone/>
              <a:defRPr sz="2100" b="0" i="0" u="none" strike="noStrike" cap="none">
                <a:solidFill>
                  <a:srgbClr val="455560"/>
                </a:solidFill>
                <a:latin typeface="Arial"/>
                <a:ea typeface="Arial"/>
                <a:cs typeface="Arial"/>
                <a:sym typeface="Arial"/>
              </a:defRPr>
            </a:lvl2pPr>
            <a:lvl3pPr marR="0" lvl="2" algn="l" rtl="0">
              <a:lnSpc>
                <a:spcPct val="90000"/>
              </a:lnSpc>
              <a:spcBef>
                <a:spcPts val="400"/>
              </a:spcBef>
              <a:spcAft>
                <a:spcPts val="0"/>
              </a:spcAft>
              <a:buClr>
                <a:srgbClr val="455560"/>
              </a:buClr>
              <a:buSzPts val="1800"/>
              <a:buFont typeface="Arial"/>
              <a:buNone/>
              <a:defRPr sz="1800" b="0" i="0" u="none" strike="noStrike" cap="none">
                <a:solidFill>
                  <a:srgbClr val="455560"/>
                </a:solidFill>
                <a:latin typeface="Arial"/>
                <a:ea typeface="Arial"/>
                <a:cs typeface="Arial"/>
                <a:sym typeface="Arial"/>
              </a:defRPr>
            </a:lvl3pPr>
            <a:lvl4pPr marR="0" lvl="3" algn="l" rtl="0">
              <a:lnSpc>
                <a:spcPct val="90000"/>
              </a:lnSpc>
              <a:spcBef>
                <a:spcPts val="400"/>
              </a:spcBef>
              <a:spcAft>
                <a:spcPts val="0"/>
              </a:spcAft>
              <a:buClr>
                <a:srgbClr val="455560"/>
              </a:buClr>
              <a:buSzPts val="1500"/>
              <a:buFont typeface="Arial"/>
              <a:buNone/>
              <a:defRPr sz="1500" b="0" i="0" u="none" strike="noStrike" cap="none">
                <a:solidFill>
                  <a:srgbClr val="455560"/>
                </a:solidFill>
                <a:latin typeface="Arial"/>
                <a:ea typeface="Arial"/>
                <a:cs typeface="Arial"/>
                <a:sym typeface="Arial"/>
              </a:defRPr>
            </a:lvl4pPr>
            <a:lvl5pPr marR="0" lvl="4" algn="l" rtl="0">
              <a:lnSpc>
                <a:spcPct val="90000"/>
              </a:lnSpc>
              <a:spcBef>
                <a:spcPts val="400"/>
              </a:spcBef>
              <a:spcAft>
                <a:spcPts val="0"/>
              </a:spcAft>
              <a:buClr>
                <a:srgbClr val="455560"/>
              </a:buClr>
              <a:buSzPts val="1500"/>
              <a:buFont typeface="Arial"/>
              <a:buNone/>
              <a:defRPr sz="1500" b="0" i="0" u="none" strike="noStrike" cap="none">
                <a:solidFill>
                  <a:srgbClr val="455560"/>
                </a:solidFill>
                <a:latin typeface="Arial"/>
                <a:ea typeface="Arial"/>
                <a:cs typeface="Arial"/>
                <a:sym typeface="Arial"/>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207" name="Google Shape;207;p42"/>
          <p:cNvSpPr txBox="1">
            <a:spLocks noGrp="1"/>
          </p:cNvSpPr>
          <p:nvPr>
            <p:ph type="body" idx="1"/>
          </p:nvPr>
        </p:nvSpPr>
        <p:spPr>
          <a:xfrm>
            <a:off x="629842" y="1543050"/>
            <a:ext cx="2949000" cy="2858700"/>
          </a:xfrm>
          <a:prstGeom prst="rect">
            <a:avLst/>
          </a:prstGeom>
          <a:noFill/>
          <a:ln>
            <a:noFill/>
          </a:ln>
        </p:spPr>
        <p:txBody>
          <a:bodyPr spcFirstLastPara="1" wrap="square" lIns="34300" tIns="17150" rIns="34300" bIns="17150" anchor="t" anchorCtr="0">
            <a:noAutofit/>
          </a:bodyPr>
          <a:lstStyle>
            <a:lvl1pPr marL="457200" marR="0" lvl="0" indent="-228600" algn="l" rtl="0">
              <a:lnSpc>
                <a:spcPct val="90000"/>
              </a:lnSpc>
              <a:spcBef>
                <a:spcPts val="800"/>
              </a:spcBef>
              <a:spcAft>
                <a:spcPts val="0"/>
              </a:spcAft>
              <a:buClr>
                <a:srgbClr val="455560"/>
              </a:buClr>
              <a:buSzPts val="1200"/>
              <a:buFont typeface="Arial"/>
              <a:buNone/>
              <a:defRPr sz="1200" b="0" i="0" u="none" strike="noStrike" cap="none">
                <a:solidFill>
                  <a:srgbClr val="455560"/>
                </a:solidFill>
                <a:latin typeface="Arial"/>
                <a:ea typeface="Arial"/>
                <a:cs typeface="Arial"/>
                <a:sym typeface="Arial"/>
              </a:defRPr>
            </a:lvl1pPr>
            <a:lvl2pPr marL="914400" marR="0" lvl="1" indent="-228600" algn="l" rtl="0">
              <a:lnSpc>
                <a:spcPct val="90000"/>
              </a:lnSpc>
              <a:spcBef>
                <a:spcPts val="400"/>
              </a:spcBef>
              <a:spcAft>
                <a:spcPts val="0"/>
              </a:spcAft>
              <a:buClr>
                <a:srgbClr val="455560"/>
              </a:buClr>
              <a:buSzPts val="1100"/>
              <a:buFont typeface="Arial"/>
              <a:buNone/>
              <a:defRPr sz="1100" b="0" i="0" u="none" strike="noStrike" cap="none">
                <a:solidFill>
                  <a:srgbClr val="455560"/>
                </a:solidFill>
                <a:latin typeface="Arial"/>
                <a:ea typeface="Arial"/>
                <a:cs typeface="Arial"/>
                <a:sym typeface="Arial"/>
              </a:defRPr>
            </a:lvl2pPr>
            <a:lvl3pPr marL="1371600" marR="0" lvl="2" indent="-228600" algn="l" rtl="0">
              <a:lnSpc>
                <a:spcPct val="90000"/>
              </a:lnSpc>
              <a:spcBef>
                <a:spcPts val="400"/>
              </a:spcBef>
              <a:spcAft>
                <a:spcPts val="0"/>
              </a:spcAft>
              <a:buClr>
                <a:srgbClr val="455560"/>
              </a:buClr>
              <a:buSzPts val="900"/>
              <a:buFont typeface="Arial"/>
              <a:buNone/>
              <a:defRPr sz="900" b="0" i="0" u="none" strike="noStrike" cap="none">
                <a:solidFill>
                  <a:srgbClr val="455560"/>
                </a:solidFill>
                <a:latin typeface="Arial"/>
                <a:ea typeface="Arial"/>
                <a:cs typeface="Arial"/>
                <a:sym typeface="Arial"/>
              </a:defRPr>
            </a:lvl3pPr>
            <a:lvl4pPr marL="1828800" marR="0" lvl="3" indent="-228600" algn="l" rtl="0">
              <a:lnSpc>
                <a:spcPct val="90000"/>
              </a:lnSpc>
              <a:spcBef>
                <a:spcPts val="400"/>
              </a:spcBef>
              <a:spcAft>
                <a:spcPts val="0"/>
              </a:spcAft>
              <a:buClr>
                <a:srgbClr val="455560"/>
              </a:buClr>
              <a:buSzPts val="800"/>
              <a:buFont typeface="Arial"/>
              <a:buNone/>
              <a:defRPr sz="800" b="0" i="0" u="none" strike="noStrike" cap="none">
                <a:solidFill>
                  <a:srgbClr val="455560"/>
                </a:solidFill>
                <a:latin typeface="Arial"/>
                <a:ea typeface="Arial"/>
                <a:cs typeface="Arial"/>
                <a:sym typeface="Arial"/>
              </a:defRPr>
            </a:lvl4pPr>
            <a:lvl5pPr marL="2286000" marR="0" lvl="4" indent="-228600" algn="l" rtl="0">
              <a:lnSpc>
                <a:spcPct val="90000"/>
              </a:lnSpc>
              <a:spcBef>
                <a:spcPts val="400"/>
              </a:spcBef>
              <a:spcAft>
                <a:spcPts val="0"/>
              </a:spcAft>
              <a:buClr>
                <a:srgbClr val="455560"/>
              </a:buClr>
              <a:buSzPts val="800"/>
              <a:buFont typeface="Arial"/>
              <a:buNone/>
              <a:defRPr sz="800" b="0" i="0" u="none" strike="noStrike" cap="none">
                <a:solidFill>
                  <a:srgbClr val="455560"/>
                </a:solidFill>
                <a:latin typeface="Arial"/>
                <a:ea typeface="Arial"/>
                <a:cs typeface="Arial"/>
                <a:sym typeface="Arial"/>
              </a:defRPr>
            </a:lvl5pPr>
            <a:lvl6pPr marL="2743200" marR="0" lvl="5"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6pPr>
            <a:lvl7pPr marL="3200400" marR="0" lvl="6"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7pPr>
            <a:lvl8pPr marL="3657600" marR="0" lvl="7"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8pPr>
            <a:lvl9pPr marL="4114800" marR="0" lvl="8"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_Quote">
  <p:cSld name="1_Quote">
    <p:spTree>
      <p:nvGrpSpPr>
        <p:cNvPr id="1" name="Shape 208"/>
        <p:cNvGrpSpPr/>
        <p:nvPr/>
      </p:nvGrpSpPr>
      <p:grpSpPr>
        <a:xfrm>
          <a:off x="0" y="0"/>
          <a:ext cx="0" cy="0"/>
          <a:chOff x="0" y="0"/>
          <a:chExt cx="0" cy="0"/>
        </a:xfrm>
      </p:grpSpPr>
      <p:sp>
        <p:nvSpPr>
          <p:cNvPr id="209" name="Google Shape;209;p43"/>
          <p:cNvSpPr>
            <a:spLocks noGrp="1"/>
          </p:cNvSpPr>
          <p:nvPr>
            <p:ph type="pic" idx="2"/>
          </p:nvPr>
        </p:nvSpPr>
        <p:spPr>
          <a:xfrm>
            <a:off x="766325" y="1182207"/>
            <a:ext cx="1808700" cy="1371600"/>
          </a:xfrm>
          <a:prstGeom prst="rect">
            <a:avLst/>
          </a:prstGeom>
          <a:noFill/>
          <a:ln>
            <a:noFill/>
          </a:ln>
        </p:spPr>
        <p:txBody>
          <a:bodyPr spcFirstLastPara="1" wrap="square" lIns="34300" tIns="17150" rIns="34300" bIns="17150" anchor="t" anchorCtr="0">
            <a:noAutofit/>
          </a:bodyPr>
          <a:lstStyle>
            <a:lvl1pPr marR="0" lvl="0" algn="l"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90000"/>
              </a:lnSpc>
              <a:spcBef>
                <a:spcPts val="400"/>
              </a:spcBef>
              <a:spcAft>
                <a:spcPts val="0"/>
              </a:spcAft>
              <a:buClr>
                <a:srgbClr val="455560"/>
              </a:buClr>
              <a:buSzPts val="1800"/>
              <a:buFont typeface="Arial"/>
              <a:buChar char="•"/>
              <a:defRPr sz="1800" b="0" i="0" u="none" strike="noStrike" cap="none">
                <a:solidFill>
                  <a:srgbClr val="455560"/>
                </a:solidFill>
                <a:latin typeface="Arial"/>
                <a:ea typeface="Arial"/>
                <a:cs typeface="Arial"/>
                <a:sym typeface="Arial"/>
              </a:defRPr>
            </a:lvl2pPr>
            <a:lvl3pPr marR="0" lvl="2" algn="l" rtl="0">
              <a:lnSpc>
                <a:spcPct val="90000"/>
              </a:lnSpc>
              <a:spcBef>
                <a:spcPts val="400"/>
              </a:spcBef>
              <a:spcAft>
                <a:spcPts val="0"/>
              </a:spcAft>
              <a:buClr>
                <a:srgbClr val="455560"/>
              </a:buClr>
              <a:buSzPts val="1500"/>
              <a:buFont typeface="Arial"/>
              <a:buChar char="•"/>
              <a:defRPr sz="1500" b="0" i="0" u="none" strike="noStrike" cap="none">
                <a:solidFill>
                  <a:srgbClr val="455560"/>
                </a:solidFill>
                <a:latin typeface="Arial"/>
                <a:ea typeface="Arial"/>
                <a:cs typeface="Arial"/>
                <a:sym typeface="Arial"/>
              </a:defRPr>
            </a:lvl3pPr>
            <a:lvl4pPr marR="0" lvl="3" algn="l" rtl="0">
              <a:lnSpc>
                <a:spcPct val="90000"/>
              </a:lnSpc>
              <a:spcBef>
                <a:spcPts val="400"/>
              </a:spcBef>
              <a:spcAft>
                <a:spcPts val="0"/>
              </a:spcAft>
              <a:buClr>
                <a:srgbClr val="455560"/>
              </a:buClr>
              <a:buSzPts val="1400"/>
              <a:buFont typeface="Arial"/>
              <a:buChar char="•"/>
              <a:defRPr sz="1400" b="0" i="0" u="none" strike="noStrike" cap="none">
                <a:solidFill>
                  <a:srgbClr val="455560"/>
                </a:solidFill>
                <a:latin typeface="Arial"/>
                <a:ea typeface="Arial"/>
                <a:cs typeface="Arial"/>
                <a:sym typeface="Arial"/>
              </a:defRPr>
            </a:lvl4pPr>
            <a:lvl5pPr marR="0" lvl="4" algn="l" rtl="0">
              <a:lnSpc>
                <a:spcPct val="90000"/>
              </a:lnSpc>
              <a:spcBef>
                <a:spcPts val="400"/>
              </a:spcBef>
              <a:spcAft>
                <a:spcPts val="0"/>
              </a:spcAft>
              <a:buClr>
                <a:srgbClr val="455560"/>
              </a:buClr>
              <a:buSzPts val="1400"/>
              <a:buFont typeface="Arial"/>
              <a:buChar char="•"/>
              <a:defRPr sz="1400" b="0" i="0" u="none" strike="noStrike" cap="none">
                <a:solidFill>
                  <a:srgbClr val="455560"/>
                </a:solidFill>
                <a:latin typeface="Arial"/>
                <a:ea typeface="Arial"/>
                <a:cs typeface="Arial"/>
                <a:sym typeface="Arial"/>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10" name="Google Shape;210;p43"/>
          <p:cNvSpPr>
            <a:spLocks noGrp="1"/>
          </p:cNvSpPr>
          <p:nvPr>
            <p:ph type="pic" idx="3"/>
          </p:nvPr>
        </p:nvSpPr>
        <p:spPr>
          <a:xfrm>
            <a:off x="2716070" y="1182207"/>
            <a:ext cx="1808700" cy="1371600"/>
          </a:xfrm>
          <a:prstGeom prst="rect">
            <a:avLst/>
          </a:prstGeom>
          <a:noFill/>
          <a:ln>
            <a:noFill/>
          </a:ln>
        </p:spPr>
        <p:txBody>
          <a:bodyPr spcFirstLastPara="1" wrap="square" lIns="34300" tIns="17150" rIns="34300" bIns="17150" anchor="t" anchorCtr="0">
            <a:noAutofit/>
          </a:bodyPr>
          <a:lstStyle>
            <a:lvl1pPr marR="0" lvl="0" algn="l"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90000"/>
              </a:lnSpc>
              <a:spcBef>
                <a:spcPts val="400"/>
              </a:spcBef>
              <a:spcAft>
                <a:spcPts val="0"/>
              </a:spcAft>
              <a:buClr>
                <a:srgbClr val="455560"/>
              </a:buClr>
              <a:buSzPts val="1800"/>
              <a:buFont typeface="Arial"/>
              <a:buChar char="•"/>
              <a:defRPr sz="1800" b="0" i="0" u="none" strike="noStrike" cap="none">
                <a:solidFill>
                  <a:srgbClr val="455560"/>
                </a:solidFill>
                <a:latin typeface="Arial"/>
                <a:ea typeface="Arial"/>
                <a:cs typeface="Arial"/>
                <a:sym typeface="Arial"/>
              </a:defRPr>
            </a:lvl2pPr>
            <a:lvl3pPr marR="0" lvl="2" algn="l" rtl="0">
              <a:lnSpc>
                <a:spcPct val="90000"/>
              </a:lnSpc>
              <a:spcBef>
                <a:spcPts val="400"/>
              </a:spcBef>
              <a:spcAft>
                <a:spcPts val="0"/>
              </a:spcAft>
              <a:buClr>
                <a:srgbClr val="455560"/>
              </a:buClr>
              <a:buSzPts val="1500"/>
              <a:buFont typeface="Arial"/>
              <a:buChar char="•"/>
              <a:defRPr sz="1500" b="0" i="0" u="none" strike="noStrike" cap="none">
                <a:solidFill>
                  <a:srgbClr val="455560"/>
                </a:solidFill>
                <a:latin typeface="Arial"/>
                <a:ea typeface="Arial"/>
                <a:cs typeface="Arial"/>
                <a:sym typeface="Arial"/>
              </a:defRPr>
            </a:lvl3pPr>
            <a:lvl4pPr marR="0" lvl="3" algn="l" rtl="0">
              <a:lnSpc>
                <a:spcPct val="90000"/>
              </a:lnSpc>
              <a:spcBef>
                <a:spcPts val="400"/>
              </a:spcBef>
              <a:spcAft>
                <a:spcPts val="0"/>
              </a:spcAft>
              <a:buClr>
                <a:srgbClr val="455560"/>
              </a:buClr>
              <a:buSzPts val="1400"/>
              <a:buFont typeface="Arial"/>
              <a:buChar char="•"/>
              <a:defRPr sz="1400" b="0" i="0" u="none" strike="noStrike" cap="none">
                <a:solidFill>
                  <a:srgbClr val="455560"/>
                </a:solidFill>
                <a:latin typeface="Arial"/>
                <a:ea typeface="Arial"/>
                <a:cs typeface="Arial"/>
                <a:sym typeface="Arial"/>
              </a:defRPr>
            </a:lvl4pPr>
            <a:lvl5pPr marR="0" lvl="4" algn="l" rtl="0">
              <a:lnSpc>
                <a:spcPct val="90000"/>
              </a:lnSpc>
              <a:spcBef>
                <a:spcPts val="400"/>
              </a:spcBef>
              <a:spcAft>
                <a:spcPts val="0"/>
              </a:spcAft>
              <a:buClr>
                <a:srgbClr val="455560"/>
              </a:buClr>
              <a:buSzPts val="1400"/>
              <a:buFont typeface="Arial"/>
              <a:buChar char="•"/>
              <a:defRPr sz="1400" b="0" i="0" u="none" strike="noStrike" cap="none">
                <a:solidFill>
                  <a:srgbClr val="455560"/>
                </a:solidFill>
                <a:latin typeface="Arial"/>
                <a:ea typeface="Arial"/>
                <a:cs typeface="Arial"/>
                <a:sym typeface="Arial"/>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11" name="Google Shape;211;p43"/>
          <p:cNvSpPr>
            <a:spLocks noGrp="1"/>
          </p:cNvSpPr>
          <p:nvPr>
            <p:ph type="pic" idx="4"/>
          </p:nvPr>
        </p:nvSpPr>
        <p:spPr>
          <a:xfrm>
            <a:off x="4668489" y="1182207"/>
            <a:ext cx="1808700" cy="1371600"/>
          </a:xfrm>
          <a:prstGeom prst="rect">
            <a:avLst/>
          </a:prstGeom>
          <a:noFill/>
          <a:ln>
            <a:noFill/>
          </a:ln>
        </p:spPr>
        <p:txBody>
          <a:bodyPr spcFirstLastPara="1" wrap="square" lIns="34300" tIns="17150" rIns="34300" bIns="17150" anchor="t" anchorCtr="0">
            <a:noAutofit/>
          </a:bodyPr>
          <a:lstStyle>
            <a:lvl1pPr marR="0" lvl="0" algn="l"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90000"/>
              </a:lnSpc>
              <a:spcBef>
                <a:spcPts val="400"/>
              </a:spcBef>
              <a:spcAft>
                <a:spcPts val="0"/>
              </a:spcAft>
              <a:buClr>
                <a:srgbClr val="455560"/>
              </a:buClr>
              <a:buSzPts val="1800"/>
              <a:buFont typeface="Arial"/>
              <a:buChar char="•"/>
              <a:defRPr sz="1800" b="0" i="0" u="none" strike="noStrike" cap="none">
                <a:solidFill>
                  <a:srgbClr val="455560"/>
                </a:solidFill>
                <a:latin typeface="Arial"/>
                <a:ea typeface="Arial"/>
                <a:cs typeface="Arial"/>
                <a:sym typeface="Arial"/>
              </a:defRPr>
            </a:lvl2pPr>
            <a:lvl3pPr marR="0" lvl="2" algn="l" rtl="0">
              <a:lnSpc>
                <a:spcPct val="90000"/>
              </a:lnSpc>
              <a:spcBef>
                <a:spcPts val="400"/>
              </a:spcBef>
              <a:spcAft>
                <a:spcPts val="0"/>
              </a:spcAft>
              <a:buClr>
                <a:srgbClr val="455560"/>
              </a:buClr>
              <a:buSzPts val="1500"/>
              <a:buFont typeface="Arial"/>
              <a:buChar char="•"/>
              <a:defRPr sz="1500" b="0" i="0" u="none" strike="noStrike" cap="none">
                <a:solidFill>
                  <a:srgbClr val="455560"/>
                </a:solidFill>
                <a:latin typeface="Arial"/>
                <a:ea typeface="Arial"/>
                <a:cs typeface="Arial"/>
                <a:sym typeface="Arial"/>
              </a:defRPr>
            </a:lvl3pPr>
            <a:lvl4pPr marR="0" lvl="3" algn="l" rtl="0">
              <a:lnSpc>
                <a:spcPct val="90000"/>
              </a:lnSpc>
              <a:spcBef>
                <a:spcPts val="400"/>
              </a:spcBef>
              <a:spcAft>
                <a:spcPts val="0"/>
              </a:spcAft>
              <a:buClr>
                <a:srgbClr val="455560"/>
              </a:buClr>
              <a:buSzPts val="1400"/>
              <a:buFont typeface="Arial"/>
              <a:buChar char="•"/>
              <a:defRPr sz="1400" b="0" i="0" u="none" strike="noStrike" cap="none">
                <a:solidFill>
                  <a:srgbClr val="455560"/>
                </a:solidFill>
                <a:latin typeface="Arial"/>
                <a:ea typeface="Arial"/>
                <a:cs typeface="Arial"/>
                <a:sym typeface="Arial"/>
              </a:defRPr>
            </a:lvl4pPr>
            <a:lvl5pPr marR="0" lvl="4" algn="l" rtl="0">
              <a:lnSpc>
                <a:spcPct val="90000"/>
              </a:lnSpc>
              <a:spcBef>
                <a:spcPts val="400"/>
              </a:spcBef>
              <a:spcAft>
                <a:spcPts val="0"/>
              </a:spcAft>
              <a:buClr>
                <a:srgbClr val="455560"/>
              </a:buClr>
              <a:buSzPts val="1400"/>
              <a:buFont typeface="Arial"/>
              <a:buChar char="•"/>
              <a:defRPr sz="1400" b="0" i="0" u="none" strike="noStrike" cap="none">
                <a:solidFill>
                  <a:srgbClr val="455560"/>
                </a:solidFill>
                <a:latin typeface="Arial"/>
                <a:ea typeface="Arial"/>
                <a:cs typeface="Arial"/>
                <a:sym typeface="Arial"/>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12" name="Google Shape;212;p43"/>
          <p:cNvSpPr>
            <a:spLocks noGrp="1"/>
          </p:cNvSpPr>
          <p:nvPr>
            <p:ph type="pic" idx="5"/>
          </p:nvPr>
        </p:nvSpPr>
        <p:spPr>
          <a:xfrm>
            <a:off x="6618235" y="1182207"/>
            <a:ext cx="1808700" cy="1371600"/>
          </a:xfrm>
          <a:prstGeom prst="rect">
            <a:avLst/>
          </a:prstGeom>
          <a:noFill/>
          <a:ln>
            <a:noFill/>
          </a:ln>
        </p:spPr>
        <p:txBody>
          <a:bodyPr spcFirstLastPara="1" wrap="square" lIns="34300" tIns="17150" rIns="34300" bIns="17150" anchor="t" anchorCtr="0">
            <a:noAutofit/>
          </a:bodyPr>
          <a:lstStyle>
            <a:lvl1pPr marR="0" lvl="0" algn="l"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90000"/>
              </a:lnSpc>
              <a:spcBef>
                <a:spcPts val="400"/>
              </a:spcBef>
              <a:spcAft>
                <a:spcPts val="0"/>
              </a:spcAft>
              <a:buClr>
                <a:srgbClr val="455560"/>
              </a:buClr>
              <a:buSzPts val="1800"/>
              <a:buFont typeface="Arial"/>
              <a:buChar char="•"/>
              <a:defRPr sz="1800" b="0" i="0" u="none" strike="noStrike" cap="none">
                <a:solidFill>
                  <a:srgbClr val="455560"/>
                </a:solidFill>
                <a:latin typeface="Arial"/>
                <a:ea typeface="Arial"/>
                <a:cs typeface="Arial"/>
                <a:sym typeface="Arial"/>
              </a:defRPr>
            </a:lvl2pPr>
            <a:lvl3pPr marR="0" lvl="2" algn="l" rtl="0">
              <a:lnSpc>
                <a:spcPct val="90000"/>
              </a:lnSpc>
              <a:spcBef>
                <a:spcPts val="400"/>
              </a:spcBef>
              <a:spcAft>
                <a:spcPts val="0"/>
              </a:spcAft>
              <a:buClr>
                <a:srgbClr val="455560"/>
              </a:buClr>
              <a:buSzPts val="1500"/>
              <a:buFont typeface="Arial"/>
              <a:buChar char="•"/>
              <a:defRPr sz="1500" b="0" i="0" u="none" strike="noStrike" cap="none">
                <a:solidFill>
                  <a:srgbClr val="455560"/>
                </a:solidFill>
                <a:latin typeface="Arial"/>
                <a:ea typeface="Arial"/>
                <a:cs typeface="Arial"/>
                <a:sym typeface="Arial"/>
              </a:defRPr>
            </a:lvl3pPr>
            <a:lvl4pPr marR="0" lvl="3" algn="l" rtl="0">
              <a:lnSpc>
                <a:spcPct val="90000"/>
              </a:lnSpc>
              <a:spcBef>
                <a:spcPts val="400"/>
              </a:spcBef>
              <a:spcAft>
                <a:spcPts val="0"/>
              </a:spcAft>
              <a:buClr>
                <a:srgbClr val="455560"/>
              </a:buClr>
              <a:buSzPts val="1400"/>
              <a:buFont typeface="Arial"/>
              <a:buChar char="•"/>
              <a:defRPr sz="1400" b="0" i="0" u="none" strike="noStrike" cap="none">
                <a:solidFill>
                  <a:srgbClr val="455560"/>
                </a:solidFill>
                <a:latin typeface="Arial"/>
                <a:ea typeface="Arial"/>
                <a:cs typeface="Arial"/>
                <a:sym typeface="Arial"/>
              </a:defRPr>
            </a:lvl4pPr>
            <a:lvl5pPr marR="0" lvl="4" algn="l" rtl="0">
              <a:lnSpc>
                <a:spcPct val="90000"/>
              </a:lnSpc>
              <a:spcBef>
                <a:spcPts val="400"/>
              </a:spcBef>
              <a:spcAft>
                <a:spcPts val="0"/>
              </a:spcAft>
              <a:buClr>
                <a:srgbClr val="455560"/>
              </a:buClr>
              <a:buSzPts val="1400"/>
              <a:buFont typeface="Arial"/>
              <a:buChar char="•"/>
              <a:defRPr sz="1400" b="0" i="0" u="none" strike="noStrike" cap="none">
                <a:solidFill>
                  <a:srgbClr val="455560"/>
                </a:solidFill>
                <a:latin typeface="Arial"/>
                <a:ea typeface="Arial"/>
                <a:cs typeface="Arial"/>
                <a:sym typeface="Arial"/>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13" name="Google Shape;213;p43"/>
          <p:cNvSpPr/>
          <p:nvPr/>
        </p:nvSpPr>
        <p:spPr>
          <a:xfrm>
            <a:off x="0" y="0"/>
            <a:ext cx="9144000" cy="636000"/>
          </a:xfrm>
          <a:prstGeom prst="rect">
            <a:avLst/>
          </a:prstGeom>
          <a:solidFill>
            <a:srgbClr val="005595"/>
          </a:solid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214" name="Google Shape;214;p43"/>
          <p:cNvSpPr txBox="1">
            <a:spLocks noGrp="1"/>
          </p:cNvSpPr>
          <p:nvPr>
            <p:ph type="title"/>
          </p:nvPr>
        </p:nvSpPr>
        <p:spPr>
          <a:xfrm>
            <a:off x="628650" y="80575"/>
            <a:ext cx="7886700" cy="549000"/>
          </a:xfrm>
          <a:prstGeom prst="rect">
            <a:avLst/>
          </a:prstGeom>
          <a:noFill/>
          <a:ln>
            <a:noFill/>
          </a:ln>
        </p:spPr>
        <p:txBody>
          <a:bodyPr spcFirstLastPara="1" wrap="square" lIns="34300" tIns="17150" rIns="34300" bIns="17150" anchor="ctr" anchorCtr="0">
            <a:noAutofit/>
          </a:bodyPr>
          <a:lstStyle>
            <a:lvl1pPr marR="0" lvl="0" algn="l" rtl="0">
              <a:lnSpc>
                <a:spcPct val="90000"/>
              </a:lnSpc>
              <a:spcBef>
                <a:spcPts val="0"/>
              </a:spcBef>
              <a:spcAft>
                <a:spcPts val="0"/>
              </a:spcAft>
              <a:buClr>
                <a:schemeClr val="lt1"/>
              </a:buClr>
              <a:buSzPts val="2300"/>
              <a:buFont typeface="Arial"/>
              <a:buNone/>
              <a:defRPr sz="2300" b="0" i="0" u="none" strike="noStrike" cap="none">
                <a:solidFill>
                  <a:schemeClr val="lt1"/>
                </a:solidFill>
                <a:latin typeface="Arial"/>
                <a:ea typeface="Arial"/>
                <a:cs typeface="Arial"/>
                <a:sym typeface="Arial"/>
              </a:defRPr>
            </a:lvl1pPr>
            <a:lvl2pPr lvl="1" rtl="0">
              <a:spcBef>
                <a:spcPts val="0"/>
              </a:spcBef>
              <a:spcAft>
                <a:spcPts val="0"/>
              </a:spcAft>
              <a:buSzPts val="500"/>
              <a:buNone/>
              <a:defRPr sz="700"/>
            </a:lvl2pPr>
            <a:lvl3pPr lvl="2" rtl="0">
              <a:spcBef>
                <a:spcPts val="0"/>
              </a:spcBef>
              <a:spcAft>
                <a:spcPts val="0"/>
              </a:spcAft>
              <a:buSzPts val="500"/>
              <a:buNone/>
              <a:defRPr sz="700"/>
            </a:lvl3pPr>
            <a:lvl4pPr lvl="3" rtl="0">
              <a:spcBef>
                <a:spcPts val="0"/>
              </a:spcBef>
              <a:spcAft>
                <a:spcPts val="0"/>
              </a:spcAft>
              <a:buSzPts val="500"/>
              <a:buNone/>
              <a:defRPr sz="700"/>
            </a:lvl4pPr>
            <a:lvl5pPr lvl="4" rtl="0">
              <a:spcBef>
                <a:spcPts val="0"/>
              </a:spcBef>
              <a:spcAft>
                <a:spcPts val="0"/>
              </a:spcAft>
              <a:buSzPts val="500"/>
              <a:buNone/>
              <a:defRPr sz="700"/>
            </a:lvl5pPr>
            <a:lvl6pPr lvl="5" rtl="0">
              <a:spcBef>
                <a:spcPts val="0"/>
              </a:spcBef>
              <a:spcAft>
                <a:spcPts val="0"/>
              </a:spcAft>
              <a:buSzPts val="500"/>
              <a:buNone/>
              <a:defRPr sz="700"/>
            </a:lvl6pPr>
            <a:lvl7pPr lvl="6" rtl="0">
              <a:spcBef>
                <a:spcPts val="0"/>
              </a:spcBef>
              <a:spcAft>
                <a:spcPts val="0"/>
              </a:spcAft>
              <a:buSzPts val="500"/>
              <a:buNone/>
              <a:defRPr sz="700"/>
            </a:lvl7pPr>
            <a:lvl8pPr lvl="7" rtl="0">
              <a:spcBef>
                <a:spcPts val="0"/>
              </a:spcBef>
              <a:spcAft>
                <a:spcPts val="0"/>
              </a:spcAft>
              <a:buSzPts val="500"/>
              <a:buNone/>
              <a:defRPr sz="700"/>
            </a:lvl8pPr>
            <a:lvl9pPr lvl="8" rtl="0">
              <a:spcBef>
                <a:spcPts val="0"/>
              </a:spcBef>
              <a:spcAft>
                <a:spcPts val="0"/>
              </a:spcAft>
              <a:buSzPts val="500"/>
              <a:buNone/>
              <a:defRPr sz="700"/>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meline">
  <p:cSld name="Timeline">
    <p:spTree>
      <p:nvGrpSpPr>
        <p:cNvPr id="1" name="Shape 215"/>
        <p:cNvGrpSpPr/>
        <p:nvPr/>
      </p:nvGrpSpPr>
      <p:grpSpPr>
        <a:xfrm>
          <a:off x="0" y="0"/>
          <a:ext cx="0" cy="0"/>
          <a:chOff x="0" y="0"/>
          <a:chExt cx="0" cy="0"/>
        </a:xfrm>
      </p:grpSpPr>
      <p:sp>
        <p:nvSpPr>
          <p:cNvPr id="216" name="Google Shape;216;p44"/>
          <p:cNvSpPr>
            <a:spLocks noGrp="1"/>
          </p:cNvSpPr>
          <p:nvPr>
            <p:ph type="pic" idx="2"/>
          </p:nvPr>
        </p:nvSpPr>
        <p:spPr>
          <a:xfrm>
            <a:off x="926372" y="1008263"/>
            <a:ext cx="3056700" cy="1587900"/>
          </a:xfrm>
          <a:prstGeom prst="rect">
            <a:avLst/>
          </a:prstGeom>
          <a:noFill/>
          <a:ln>
            <a:noFill/>
          </a:ln>
        </p:spPr>
        <p:txBody>
          <a:bodyPr spcFirstLastPara="1" wrap="square" lIns="34300" tIns="17150" rIns="34300" bIns="17150" anchor="t" anchorCtr="0">
            <a:noAutofit/>
          </a:bodyPr>
          <a:lstStyle>
            <a:lvl1pPr marR="0" lvl="0" algn="l" rtl="0">
              <a:lnSpc>
                <a:spcPct val="90000"/>
              </a:lnSpc>
              <a:spcBef>
                <a:spcPts val="800"/>
              </a:spcBef>
              <a:spcAft>
                <a:spcPts val="0"/>
              </a:spcAft>
              <a:buClr>
                <a:srgbClr val="455560"/>
              </a:buClr>
              <a:buSzPts val="1100"/>
              <a:buFont typeface="Arial"/>
              <a:buNone/>
              <a:defRPr sz="1100" b="0" i="0" u="none" strike="noStrike" cap="none">
                <a:solidFill>
                  <a:srgbClr val="455560"/>
                </a:solidFill>
                <a:latin typeface="Lato Light"/>
                <a:ea typeface="Lato Light"/>
                <a:cs typeface="Lato Light"/>
                <a:sym typeface="Lato Light"/>
              </a:defRPr>
            </a:lvl1pPr>
            <a:lvl2pPr marR="0" lvl="1" algn="l" rtl="0">
              <a:lnSpc>
                <a:spcPct val="90000"/>
              </a:lnSpc>
              <a:spcBef>
                <a:spcPts val="400"/>
              </a:spcBef>
              <a:spcAft>
                <a:spcPts val="0"/>
              </a:spcAft>
              <a:buClr>
                <a:srgbClr val="455560"/>
              </a:buClr>
              <a:buSzPts val="1800"/>
              <a:buFont typeface="Arial"/>
              <a:buChar char="•"/>
              <a:defRPr sz="1800" b="0" i="0" u="none" strike="noStrike" cap="none">
                <a:solidFill>
                  <a:srgbClr val="455560"/>
                </a:solidFill>
                <a:latin typeface="Arial"/>
                <a:ea typeface="Arial"/>
                <a:cs typeface="Arial"/>
                <a:sym typeface="Arial"/>
              </a:defRPr>
            </a:lvl2pPr>
            <a:lvl3pPr marR="0" lvl="2" algn="l" rtl="0">
              <a:lnSpc>
                <a:spcPct val="90000"/>
              </a:lnSpc>
              <a:spcBef>
                <a:spcPts val="400"/>
              </a:spcBef>
              <a:spcAft>
                <a:spcPts val="0"/>
              </a:spcAft>
              <a:buClr>
                <a:srgbClr val="455560"/>
              </a:buClr>
              <a:buSzPts val="1500"/>
              <a:buFont typeface="Arial"/>
              <a:buChar char="•"/>
              <a:defRPr sz="1500" b="0" i="0" u="none" strike="noStrike" cap="none">
                <a:solidFill>
                  <a:srgbClr val="455560"/>
                </a:solidFill>
                <a:latin typeface="Arial"/>
                <a:ea typeface="Arial"/>
                <a:cs typeface="Arial"/>
                <a:sym typeface="Arial"/>
              </a:defRPr>
            </a:lvl3pPr>
            <a:lvl4pPr marR="0" lvl="3" algn="l" rtl="0">
              <a:lnSpc>
                <a:spcPct val="90000"/>
              </a:lnSpc>
              <a:spcBef>
                <a:spcPts val="400"/>
              </a:spcBef>
              <a:spcAft>
                <a:spcPts val="0"/>
              </a:spcAft>
              <a:buClr>
                <a:srgbClr val="455560"/>
              </a:buClr>
              <a:buSzPts val="1400"/>
              <a:buFont typeface="Arial"/>
              <a:buChar char="•"/>
              <a:defRPr sz="1400" b="0" i="0" u="none" strike="noStrike" cap="none">
                <a:solidFill>
                  <a:srgbClr val="455560"/>
                </a:solidFill>
                <a:latin typeface="Arial"/>
                <a:ea typeface="Arial"/>
                <a:cs typeface="Arial"/>
                <a:sym typeface="Arial"/>
              </a:defRPr>
            </a:lvl4pPr>
            <a:lvl5pPr marR="0" lvl="4" algn="l" rtl="0">
              <a:lnSpc>
                <a:spcPct val="90000"/>
              </a:lnSpc>
              <a:spcBef>
                <a:spcPts val="400"/>
              </a:spcBef>
              <a:spcAft>
                <a:spcPts val="0"/>
              </a:spcAft>
              <a:buClr>
                <a:srgbClr val="455560"/>
              </a:buClr>
              <a:buSzPts val="1400"/>
              <a:buFont typeface="Arial"/>
              <a:buChar char="•"/>
              <a:defRPr sz="1400" b="0" i="0" u="none" strike="noStrike" cap="none">
                <a:solidFill>
                  <a:srgbClr val="455560"/>
                </a:solidFill>
                <a:latin typeface="Arial"/>
                <a:ea typeface="Arial"/>
                <a:cs typeface="Arial"/>
                <a:sym typeface="Arial"/>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17" name="Google Shape;217;p44"/>
          <p:cNvSpPr>
            <a:spLocks noGrp="1"/>
          </p:cNvSpPr>
          <p:nvPr>
            <p:ph type="pic" idx="3"/>
          </p:nvPr>
        </p:nvSpPr>
        <p:spPr>
          <a:xfrm>
            <a:off x="5038677" y="2760511"/>
            <a:ext cx="3056700" cy="1587900"/>
          </a:xfrm>
          <a:prstGeom prst="rect">
            <a:avLst/>
          </a:prstGeom>
          <a:noFill/>
          <a:ln>
            <a:noFill/>
          </a:ln>
        </p:spPr>
        <p:txBody>
          <a:bodyPr spcFirstLastPara="1" wrap="square" lIns="34300" tIns="17150" rIns="34300" bIns="17150" anchor="t" anchorCtr="0">
            <a:noAutofit/>
          </a:bodyPr>
          <a:lstStyle>
            <a:lvl1pPr marR="0" lvl="0" algn="l" rtl="0">
              <a:lnSpc>
                <a:spcPct val="90000"/>
              </a:lnSpc>
              <a:spcBef>
                <a:spcPts val="800"/>
              </a:spcBef>
              <a:spcAft>
                <a:spcPts val="0"/>
              </a:spcAft>
              <a:buClr>
                <a:srgbClr val="455560"/>
              </a:buClr>
              <a:buSzPts val="1100"/>
              <a:buFont typeface="Arial"/>
              <a:buNone/>
              <a:defRPr sz="1100" b="0" i="0" u="none" strike="noStrike" cap="none">
                <a:solidFill>
                  <a:srgbClr val="455560"/>
                </a:solidFill>
                <a:latin typeface="Lato Light"/>
                <a:ea typeface="Lato Light"/>
                <a:cs typeface="Lato Light"/>
                <a:sym typeface="Lato Light"/>
              </a:defRPr>
            </a:lvl1pPr>
            <a:lvl2pPr marR="0" lvl="1" algn="l" rtl="0">
              <a:lnSpc>
                <a:spcPct val="90000"/>
              </a:lnSpc>
              <a:spcBef>
                <a:spcPts val="400"/>
              </a:spcBef>
              <a:spcAft>
                <a:spcPts val="0"/>
              </a:spcAft>
              <a:buClr>
                <a:srgbClr val="455560"/>
              </a:buClr>
              <a:buSzPts val="1800"/>
              <a:buFont typeface="Arial"/>
              <a:buChar char="•"/>
              <a:defRPr sz="1800" b="0" i="0" u="none" strike="noStrike" cap="none">
                <a:solidFill>
                  <a:srgbClr val="455560"/>
                </a:solidFill>
                <a:latin typeface="Arial"/>
                <a:ea typeface="Arial"/>
                <a:cs typeface="Arial"/>
                <a:sym typeface="Arial"/>
              </a:defRPr>
            </a:lvl2pPr>
            <a:lvl3pPr marR="0" lvl="2" algn="l" rtl="0">
              <a:lnSpc>
                <a:spcPct val="90000"/>
              </a:lnSpc>
              <a:spcBef>
                <a:spcPts val="400"/>
              </a:spcBef>
              <a:spcAft>
                <a:spcPts val="0"/>
              </a:spcAft>
              <a:buClr>
                <a:srgbClr val="455560"/>
              </a:buClr>
              <a:buSzPts val="1500"/>
              <a:buFont typeface="Arial"/>
              <a:buChar char="•"/>
              <a:defRPr sz="1500" b="0" i="0" u="none" strike="noStrike" cap="none">
                <a:solidFill>
                  <a:srgbClr val="455560"/>
                </a:solidFill>
                <a:latin typeface="Arial"/>
                <a:ea typeface="Arial"/>
                <a:cs typeface="Arial"/>
                <a:sym typeface="Arial"/>
              </a:defRPr>
            </a:lvl3pPr>
            <a:lvl4pPr marR="0" lvl="3" algn="l" rtl="0">
              <a:lnSpc>
                <a:spcPct val="90000"/>
              </a:lnSpc>
              <a:spcBef>
                <a:spcPts val="400"/>
              </a:spcBef>
              <a:spcAft>
                <a:spcPts val="0"/>
              </a:spcAft>
              <a:buClr>
                <a:srgbClr val="455560"/>
              </a:buClr>
              <a:buSzPts val="1400"/>
              <a:buFont typeface="Arial"/>
              <a:buChar char="•"/>
              <a:defRPr sz="1400" b="0" i="0" u="none" strike="noStrike" cap="none">
                <a:solidFill>
                  <a:srgbClr val="455560"/>
                </a:solidFill>
                <a:latin typeface="Arial"/>
                <a:ea typeface="Arial"/>
                <a:cs typeface="Arial"/>
                <a:sym typeface="Arial"/>
              </a:defRPr>
            </a:lvl4pPr>
            <a:lvl5pPr marR="0" lvl="4" algn="l" rtl="0">
              <a:lnSpc>
                <a:spcPct val="90000"/>
              </a:lnSpc>
              <a:spcBef>
                <a:spcPts val="400"/>
              </a:spcBef>
              <a:spcAft>
                <a:spcPts val="0"/>
              </a:spcAft>
              <a:buClr>
                <a:srgbClr val="455560"/>
              </a:buClr>
              <a:buSzPts val="1400"/>
              <a:buFont typeface="Arial"/>
              <a:buChar char="•"/>
              <a:defRPr sz="1400" b="0" i="0" u="none" strike="noStrike" cap="none">
                <a:solidFill>
                  <a:srgbClr val="455560"/>
                </a:solidFill>
                <a:latin typeface="Arial"/>
                <a:ea typeface="Arial"/>
                <a:cs typeface="Arial"/>
                <a:sym typeface="Arial"/>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18" name="Google Shape;218;p44"/>
          <p:cNvSpPr/>
          <p:nvPr/>
        </p:nvSpPr>
        <p:spPr>
          <a:xfrm>
            <a:off x="0" y="0"/>
            <a:ext cx="9144000" cy="636000"/>
          </a:xfrm>
          <a:prstGeom prst="rect">
            <a:avLst/>
          </a:prstGeom>
          <a:solidFill>
            <a:srgbClr val="005595"/>
          </a:solid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219" name="Google Shape;219;p44"/>
          <p:cNvSpPr txBox="1">
            <a:spLocks noGrp="1"/>
          </p:cNvSpPr>
          <p:nvPr>
            <p:ph type="title"/>
          </p:nvPr>
        </p:nvSpPr>
        <p:spPr>
          <a:xfrm>
            <a:off x="628650" y="80575"/>
            <a:ext cx="7886700" cy="549000"/>
          </a:xfrm>
          <a:prstGeom prst="rect">
            <a:avLst/>
          </a:prstGeom>
          <a:noFill/>
          <a:ln>
            <a:noFill/>
          </a:ln>
        </p:spPr>
        <p:txBody>
          <a:bodyPr spcFirstLastPara="1" wrap="square" lIns="34300" tIns="17150" rIns="34300" bIns="17150" anchor="ctr" anchorCtr="0">
            <a:noAutofit/>
          </a:bodyPr>
          <a:lstStyle>
            <a:lvl1pPr marR="0" lvl="0" algn="l" rtl="0">
              <a:lnSpc>
                <a:spcPct val="90000"/>
              </a:lnSpc>
              <a:spcBef>
                <a:spcPts val="0"/>
              </a:spcBef>
              <a:spcAft>
                <a:spcPts val="0"/>
              </a:spcAft>
              <a:buClr>
                <a:schemeClr val="lt1"/>
              </a:buClr>
              <a:buSzPts val="2300"/>
              <a:buFont typeface="Arial"/>
              <a:buNone/>
              <a:defRPr sz="2300" b="0" i="0" u="none" strike="noStrike" cap="none">
                <a:solidFill>
                  <a:schemeClr val="lt1"/>
                </a:solidFill>
                <a:latin typeface="Arial"/>
                <a:ea typeface="Arial"/>
                <a:cs typeface="Arial"/>
                <a:sym typeface="Arial"/>
              </a:defRPr>
            </a:lvl1pPr>
            <a:lvl2pPr lvl="1" rtl="0">
              <a:spcBef>
                <a:spcPts val="0"/>
              </a:spcBef>
              <a:spcAft>
                <a:spcPts val="0"/>
              </a:spcAft>
              <a:buSzPts val="500"/>
              <a:buNone/>
              <a:defRPr sz="700"/>
            </a:lvl2pPr>
            <a:lvl3pPr lvl="2" rtl="0">
              <a:spcBef>
                <a:spcPts val="0"/>
              </a:spcBef>
              <a:spcAft>
                <a:spcPts val="0"/>
              </a:spcAft>
              <a:buSzPts val="500"/>
              <a:buNone/>
              <a:defRPr sz="700"/>
            </a:lvl3pPr>
            <a:lvl4pPr lvl="3" rtl="0">
              <a:spcBef>
                <a:spcPts val="0"/>
              </a:spcBef>
              <a:spcAft>
                <a:spcPts val="0"/>
              </a:spcAft>
              <a:buSzPts val="500"/>
              <a:buNone/>
              <a:defRPr sz="700"/>
            </a:lvl4pPr>
            <a:lvl5pPr lvl="4" rtl="0">
              <a:spcBef>
                <a:spcPts val="0"/>
              </a:spcBef>
              <a:spcAft>
                <a:spcPts val="0"/>
              </a:spcAft>
              <a:buSzPts val="500"/>
              <a:buNone/>
              <a:defRPr sz="700"/>
            </a:lvl5pPr>
            <a:lvl6pPr lvl="5" rtl="0">
              <a:spcBef>
                <a:spcPts val="0"/>
              </a:spcBef>
              <a:spcAft>
                <a:spcPts val="0"/>
              </a:spcAft>
              <a:buSzPts val="500"/>
              <a:buNone/>
              <a:defRPr sz="700"/>
            </a:lvl6pPr>
            <a:lvl7pPr lvl="6" rtl="0">
              <a:spcBef>
                <a:spcPts val="0"/>
              </a:spcBef>
              <a:spcAft>
                <a:spcPts val="0"/>
              </a:spcAft>
              <a:buSzPts val="500"/>
              <a:buNone/>
              <a:defRPr sz="700"/>
            </a:lvl7pPr>
            <a:lvl8pPr lvl="7" rtl="0">
              <a:spcBef>
                <a:spcPts val="0"/>
              </a:spcBef>
              <a:spcAft>
                <a:spcPts val="0"/>
              </a:spcAft>
              <a:buSzPts val="500"/>
              <a:buNone/>
              <a:defRPr sz="700"/>
            </a:lvl8pPr>
            <a:lvl9pPr lvl="8" rtl="0">
              <a:spcBef>
                <a:spcPts val="0"/>
              </a:spcBef>
              <a:spcAft>
                <a:spcPts val="0"/>
              </a:spcAft>
              <a:buSzPts val="500"/>
              <a:buNone/>
              <a:defRPr sz="7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image" Target="../media/image1.png"/><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2"/>
        <p:cNvGrpSpPr/>
        <p:nvPr/>
      </p:nvGrpSpPr>
      <p:grpSpPr>
        <a:xfrm>
          <a:off x="0" y="0"/>
          <a:ext cx="0" cy="0"/>
          <a:chOff x="0" y="0"/>
          <a:chExt cx="0" cy="0"/>
        </a:xfrm>
      </p:grpSpPr>
      <p:sp>
        <p:nvSpPr>
          <p:cNvPr id="83" name="Google Shape;83;p1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84" name="Google Shape;84;p19"/>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5" name="Google Shape;85;p1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86" name="Google Shape;86;p1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87" name="Google Shape;87;p1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7"/>
        <p:cNvGrpSpPr/>
        <p:nvPr/>
      </p:nvGrpSpPr>
      <p:grpSpPr>
        <a:xfrm>
          <a:off x="0" y="0"/>
          <a:ext cx="0" cy="0"/>
          <a:chOff x="0" y="0"/>
          <a:chExt cx="0" cy="0"/>
        </a:xfrm>
      </p:grpSpPr>
      <p:sp>
        <p:nvSpPr>
          <p:cNvPr id="158" name="Google Shape;158;p31"/>
          <p:cNvSpPr txBox="1">
            <a:spLocks noGrp="1"/>
          </p:cNvSpPr>
          <p:nvPr>
            <p:ph type="title"/>
          </p:nvPr>
        </p:nvSpPr>
        <p:spPr>
          <a:xfrm>
            <a:off x="628650" y="273844"/>
            <a:ext cx="7886700" cy="549000"/>
          </a:xfrm>
          <a:prstGeom prst="rect">
            <a:avLst/>
          </a:prstGeom>
          <a:noFill/>
          <a:ln>
            <a:noFill/>
          </a:ln>
        </p:spPr>
        <p:txBody>
          <a:bodyPr spcFirstLastPara="1" wrap="square" lIns="34300" tIns="17150" rIns="34300" bIns="17150" anchor="ctr" anchorCtr="0">
            <a:noAutofit/>
          </a:bodyPr>
          <a:lstStyle>
            <a:lvl1pPr marR="0" lvl="0" algn="l" rtl="0">
              <a:lnSpc>
                <a:spcPct val="90000"/>
              </a:lnSpc>
              <a:spcBef>
                <a:spcPts val="0"/>
              </a:spcBef>
              <a:spcAft>
                <a:spcPts val="0"/>
              </a:spcAft>
              <a:buClr>
                <a:srgbClr val="005595"/>
              </a:buClr>
              <a:buSzPts val="2300"/>
              <a:buFont typeface="Arial"/>
              <a:buNone/>
              <a:defRPr sz="2300" b="0" i="0" u="none" strike="noStrike" cap="none">
                <a:solidFill>
                  <a:srgbClr val="005595"/>
                </a:solidFill>
                <a:latin typeface="Arial"/>
                <a:ea typeface="Arial"/>
                <a:cs typeface="Arial"/>
                <a:sym typeface="Arial"/>
              </a:defRPr>
            </a:lvl1pPr>
            <a:lvl2pPr lvl="1" rtl="0">
              <a:spcBef>
                <a:spcPts val="0"/>
              </a:spcBef>
              <a:spcAft>
                <a:spcPts val="0"/>
              </a:spcAft>
              <a:buSzPts val="500"/>
              <a:buNone/>
              <a:defRPr sz="700"/>
            </a:lvl2pPr>
            <a:lvl3pPr lvl="2" rtl="0">
              <a:spcBef>
                <a:spcPts val="0"/>
              </a:spcBef>
              <a:spcAft>
                <a:spcPts val="0"/>
              </a:spcAft>
              <a:buSzPts val="500"/>
              <a:buNone/>
              <a:defRPr sz="700"/>
            </a:lvl3pPr>
            <a:lvl4pPr lvl="3" rtl="0">
              <a:spcBef>
                <a:spcPts val="0"/>
              </a:spcBef>
              <a:spcAft>
                <a:spcPts val="0"/>
              </a:spcAft>
              <a:buSzPts val="500"/>
              <a:buNone/>
              <a:defRPr sz="700"/>
            </a:lvl4pPr>
            <a:lvl5pPr lvl="4" rtl="0">
              <a:spcBef>
                <a:spcPts val="0"/>
              </a:spcBef>
              <a:spcAft>
                <a:spcPts val="0"/>
              </a:spcAft>
              <a:buSzPts val="500"/>
              <a:buNone/>
              <a:defRPr sz="700"/>
            </a:lvl5pPr>
            <a:lvl6pPr lvl="5" rtl="0">
              <a:spcBef>
                <a:spcPts val="0"/>
              </a:spcBef>
              <a:spcAft>
                <a:spcPts val="0"/>
              </a:spcAft>
              <a:buSzPts val="500"/>
              <a:buNone/>
              <a:defRPr sz="700"/>
            </a:lvl6pPr>
            <a:lvl7pPr lvl="6" rtl="0">
              <a:spcBef>
                <a:spcPts val="0"/>
              </a:spcBef>
              <a:spcAft>
                <a:spcPts val="0"/>
              </a:spcAft>
              <a:buSzPts val="500"/>
              <a:buNone/>
              <a:defRPr sz="700"/>
            </a:lvl7pPr>
            <a:lvl8pPr lvl="7" rtl="0">
              <a:spcBef>
                <a:spcPts val="0"/>
              </a:spcBef>
              <a:spcAft>
                <a:spcPts val="0"/>
              </a:spcAft>
              <a:buSzPts val="500"/>
              <a:buNone/>
              <a:defRPr sz="700"/>
            </a:lvl8pPr>
            <a:lvl9pPr lvl="8" rtl="0">
              <a:spcBef>
                <a:spcPts val="0"/>
              </a:spcBef>
              <a:spcAft>
                <a:spcPts val="0"/>
              </a:spcAft>
              <a:buSzPts val="500"/>
              <a:buNone/>
              <a:defRPr sz="700"/>
            </a:lvl9pPr>
          </a:lstStyle>
          <a:p>
            <a:endParaRPr/>
          </a:p>
        </p:txBody>
      </p:sp>
      <p:sp>
        <p:nvSpPr>
          <p:cNvPr id="159" name="Google Shape;159;p31"/>
          <p:cNvSpPr txBox="1">
            <a:spLocks noGrp="1"/>
          </p:cNvSpPr>
          <p:nvPr>
            <p:ph type="body" idx="1"/>
          </p:nvPr>
        </p:nvSpPr>
        <p:spPr>
          <a:xfrm>
            <a:off x="628650" y="986857"/>
            <a:ext cx="7886700" cy="3390000"/>
          </a:xfrm>
          <a:prstGeom prst="rect">
            <a:avLst/>
          </a:prstGeom>
          <a:noFill/>
          <a:ln>
            <a:noFill/>
          </a:ln>
        </p:spPr>
        <p:txBody>
          <a:bodyPr spcFirstLastPara="1" wrap="square" lIns="34300" tIns="17150" rIns="34300" bIns="17150" anchor="t" anchorCtr="0">
            <a:noAutofit/>
          </a:bodyPr>
          <a:lstStyle>
            <a:lvl1pPr marL="457200" marR="0" lvl="0" indent="-361950" algn="l" rtl="0">
              <a:lnSpc>
                <a:spcPct val="90000"/>
              </a:lnSpc>
              <a:spcBef>
                <a:spcPts val="800"/>
              </a:spcBef>
              <a:spcAft>
                <a:spcPts val="0"/>
              </a:spcAft>
              <a:buClr>
                <a:srgbClr val="455560"/>
              </a:buClr>
              <a:buSzPts val="2100"/>
              <a:buFont typeface="Arial"/>
              <a:buChar char="•"/>
              <a:defRPr sz="2100" b="0" i="0" u="none" strike="noStrike" cap="none">
                <a:solidFill>
                  <a:srgbClr val="455560"/>
                </a:solidFill>
                <a:latin typeface="Arial"/>
                <a:ea typeface="Arial"/>
                <a:cs typeface="Arial"/>
                <a:sym typeface="Arial"/>
              </a:defRPr>
            </a:lvl1pPr>
            <a:lvl2pPr marL="914400" marR="0" lvl="1" indent="-342900" algn="l" rtl="0">
              <a:lnSpc>
                <a:spcPct val="90000"/>
              </a:lnSpc>
              <a:spcBef>
                <a:spcPts val="400"/>
              </a:spcBef>
              <a:spcAft>
                <a:spcPts val="0"/>
              </a:spcAft>
              <a:buClr>
                <a:srgbClr val="455560"/>
              </a:buClr>
              <a:buSzPts val="1800"/>
              <a:buFont typeface="Arial"/>
              <a:buChar char="•"/>
              <a:defRPr sz="1800" b="0" i="0" u="none" strike="noStrike" cap="none">
                <a:solidFill>
                  <a:srgbClr val="455560"/>
                </a:solidFill>
                <a:latin typeface="Arial"/>
                <a:ea typeface="Arial"/>
                <a:cs typeface="Arial"/>
                <a:sym typeface="Arial"/>
              </a:defRPr>
            </a:lvl2pPr>
            <a:lvl3pPr marL="1371600" marR="0" lvl="2" indent="-323850" algn="l" rtl="0">
              <a:lnSpc>
                <a:spcPct val="90000"/>
              </a:lnSpc>
              <a:spcBef>
                <a:spcPts val="400"/>
              </a:spcBef>
              <a:spcAft>
                <a:spcPts val="0"/>
              </a:spcAft>
              <a:buClr>
                <a:srgbClr val="455560"/>
              </a:buClr>
              <a:buSzPts val="1500"/>
              <a:buFont typeface="Arial"/>
              <a:buChar char="•"/>
              <a:defRPr sz="1500" b="0" i="0" u="none" strike="noStrike" cap="none">
                <a:solidFill>
                  <a:srgbClr val="455560"/>
                </a:solidFill>
                <a:latin typeface="Arial"/>
                <a:ea typeface="Arial"/>
                <a:cs typeface="Arial"/>
                <a:sym typeface="Arial"/>
              </a:defRPr>
            </a:lvl3pPr>
            <a:lvl4pPr marL="1828800" marR="0" lvl="3" indent="-317500" algn="l" rtl="0">
              <a:lnSpc>
                <a:spcPct val="90000"/>
              </a:lnSpc>
              <a:spcBef>
                <a:spcPts val="400"/>
              </a:spcBef>
              <a:spcAft>
                <a:spcPts val="0"/>
              </a:spcAft>
              <a:buClr>
                <a:srgbClr val="455560"/>
              </a:buClr>
              <a:buSzPts val="1400"/>
              <a:buFont typeface="Arial"/>
              <a:buChar char="•"/>
              <a:defRPr sz="1400" b="0" i="0" u="none" strike="noStrike" cap="none">
                <a:solidFill>
                  <a:srgbClr val="455560"/>
                </a:solidFill>
                <a:latin typeface="Arial"/>
                <a:ea typeface="Arial"/>
                <a:cs typeface="Arial"/>
                <a:sym typeface="Arial"/>
              </a:defRPr>
            </a:lvl4pPr>
            <a:lvl5pPr marL="2286000" marR="0" lvl="4" indent="-317500" algn="l" rtl="0">
              <a:lnSpc>
                <a:spcPct val="90000"/>
              </a:lnSpc>
              <a:spcBef>
                <a:spcPts val="400"/>
              </a:spcBef>
              <a:spcAft>
                <a:spcPts val="0"/>
              </a:spcAft>
              <a:buClr>
                <a:srgbClr val="455560"/>
              </a:buClr>
              <a:buSzPts val="1400"/>
              <a:buFont typeface="Arial"/>
              <a:buChar char="•"/>
              <a:defRPr sz="1400" b="0" i="0" u="none" strike="noStrike" cap="none">
                <a:solidFill>
                  <a:srgbClr val="455560"/>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cxnSp>
        <p:nvCxnSpPr>
          <p:cNvPr id="160" name="Google Shape;160;p31"/>
          <p:cNvCxnSpPr/>
          <p:nvPr/>
        </p:nvCxnSpPr>
        <p:spPr>
          <a:xfrm>
            <a:off x="0" y="4603366"/>
            <a:ext cx="9144000" cy="0"/>
          </a:xfrm>
          <a:prstGeom prst="straightConnector1">
            <a:avLst/>
          </a:prstGeom>
          <a:noFill/>
          <a:ln w="25400" cap="flat" cmpd="sng">
            <a:solidFill>
              <a:srgbClr val="00AFDB"/>
            </a:solidFill>
            <a:prstDash val="solid"/>
            <a:miter lim="800000"/>
            <a:headEnd type="none" w="sm" len="sm"/>
            <a:tailEnd type="none" w="sm" len="sm"/>
          </a:ln>
        </p:spPr>
      </p:cxnSp>
      <p:pic>
        <p:nvPicPr>
          <p:cNvPr id="161" name="Google Shape;161;p31"/>
          <p:cNvPicPr preferRelativeResize="0"/>
          <p:nvPr/>
        </p:nvPicPr>
        <p:blipFill rotWithShape="1">
          <a:blip r:embed="rId15">
            <a:alphaModFix/>
          </a:blip>
          <a:srcRect/>
          <a:stretch/>
        </p:blipFill>
        <p:spPr>
          <a:xfrm>
            <a:off x="691011" y="4701313"/>
            <a:ext cx="1234119" cy="342811"/>
          </a:xfrm>
          <a:prstGeom prst="rect">
            <a:avLst/>
          </a:prstGeom>
          <a:noFill/>
          <a:ln>
            <a:noFill/>
          </a:ln>
        </p:spPr>
      </p:pic>
      <p:sp>
        <p:nvSpPr>
          <p:cNvPr id="162" name="Google Shape;162;p31"/>
          <p:cNvSpPr/>
          <p:nvPr/>
        </p:nvSpPr>
        <p:spPr>
          <a:xfrm>
            <a:off x="0" y="1369219"/>
            <a:ext cx="224400" cy="255600"/>
          </a:xfrm>
          <a:prstGeom prst="rect">
            <a:avLst/>
          </a:prstGeom>
          <a:solidFill>
            <a:schemeClr val="accent3"/>
          </a:solid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63" name="Google Shape;163;p31"/>
          <p:cNvSpPr/>
          <p:nvPr/>
        </p:nvSpPr>
        <p:spPr>
          <a:xfrm>
            <a:off x="0" y="1831614"/>
            <a:ext cx="224400" cy="255600"/>
          </a:xfrm>
          <a:prstGeom prst="rect">
            <a:avLst/>
          </a:prstGeom>
          <a:solidFill>
            <a:srgbClr val="00AFDB"/>
          </a:solid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64" name="Google Shape;164;p31"/>
          <p:cNvSpPr/>
          <p:nvPr/>
        </p:nvSpPr>
        <p:spPr>
          <a:xfrm>
            <a:off x="0" y="2280198"/>
            <a:ext cx="224400" cy="255600"/>
          </a:xfrm>
          <a:prstGeom prst="rect">
            <a:avLst/>
          </a:prstGeom>
          <a:solidFill>
            <a:srgbClr val="C1D82F"/>
          </a:solid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165" name="Google Shape;165;p31"/>
          <p:cNvCxnSpPr/>
          <p:nvPr/>
        </p:nvCxnSpPr>
        <p:spPr>
          <a:xfrm>
            <a:off x="2105795" y="4701313"/>
            <a:ext cx="0" cy="339600"/>
          </a:xfrm>
          <a:prstGeom prst="straightConnector1">
            <a:avLst/>
          </a:prstGeom>
          <a:noFill/>
          <a:ln w="9525" cap="flat" cmpd="sng">
            <a:solidFill>
              <a:schemeClr val="accent5"/>
            </a:solidFill>
            <a:prstDash val="solid"/>
            <a:miter lim="800000"/>
            <a:headEnd type="none" w="sm" len="sm"/>
            <a:tailEnd type="none" w="sm" len="sm"/>
          </a:ln>
        </p:spPr>
      </p:cxnSp>
      <p:sp>
        <p:nvSpPr>
          <p:cNvPr id="166" name="Google Shape;166;p31"/>
          <p:cNvSpPr txBox="1"/>
          <p:nvPr/>
        </p:nvSpPr>
        <p:spPr>
          <a:xfrm>
            <a:off x="2273301" y="4767263"/>
            <a:ext cx="6241800" cy="196200"/>
          </a:xfrm>
          <a:prstGeom prst="rect">
            <a:avLst/>
          </a:prstGeom>
          <a:noFill/>
          <a:ln>
            <a:noFill/>
          </a:ln>
        </p:spPr>
        <p:txBody>
          <a:bodyPr spcFirstLastPara="1" wrap="square" lIns="34300" tIns="17150" rIns="34300" bIns="17150" anchor="t" anchorCtr="0">
            <a:noAutofit/>
          </a:bodyPr>
          <a:lstStyle/>
          <a:p>
            <a:pPr marL="0" marR="0" lvl="0" indent="0" algn="l" rtl="0">
              <a:spcBef>
                <a:spcPts val="0"/>
              </a:spcBef>
              <a:spcAft>
                <a:spcPts val="0"/>
              </a:spcAft>
              <a:buNone/>
            </a:pPr>
            <a:r>
              <a:rPr lang="en" sz="1100" b="0" i="0" u="none" strike="noStrike" cap="none">
                <a:solidFill>
                  <a:srgbClr val="005595"/>
                </a:solidFill>
                <a:latin typeface="Arial"/>
                <a:ea typeface="Arial"/>
                <a:cs typeface="Arial"/>
                <a:sym typeface="Arial"/>
              </a:rPr>
              <a:t>www.wcpss.net                                                                                                                                </a:t>
            </a:r>
            <a:fld id="{00000000-1234-1234-1234-123412341234}" type="slidenum">
              <a:rPr lang="en" sz="1100" b="0" i="0" u="none" strike="noStrike" cap="none">
                <a:solidFill>
                  <a:srgbClr val="005595"/>
                </a:solidFill>
                <a:latin typeface="Arial"/>
                <a:ea typeface="Arial"/>
                <a:cs typeface="Arial"/>
                <a:sym typeface="Arial"/>
              </a:rPr>
              <a:t>‹#›</a:t>
            </a:fld>
            <a:r>
              <a:rPr lang="en" sz="1100" b="0" i="0" u="none" strike="noStrike" cap="none">
                <a:solidFill>
                  <a:srgbClr val="005595"/>
                </a:solidFill>
                <a:latin typeface="Arial"/>
                <a:ea typeface="Arial"/>
                <a:cs typeface="Arial"/>
                <a:sym typeface="Arial"/>
              </a:rPr>
              <a:t>       </a:t>
            </a:r>
            <a:endParaRPr sz="1100">
              <a:solidFill>
                <a:srgbClr val="005595"/>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notesSlide" Target="../notesSlides/notesSlide10.xml"/><Relationship Id="rId4"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3.png"/><Relationship Id="rId2" Type="http://schemas.microsoft.com/office/2007/relationships/media" Target="../media/media14.m4a"/><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notesSlide" Target="../notesSlides/notesSlide14.xml"/><Relationship Id="rId4"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3.png"/><Relationship Id="rId2" Type="http://schemas.microsoft.com/office/2007/relationships/media" Target="../media/media15.m4a"/><Relationship Id="rId1" Type="http://schemas.openxmlformats.org/officeDocument/2006/relationships/tags" Target="../tags/tag6.xml"/><Relationship Id="rId6" Type="http://schemas.openxmlformats.org/officeDocument/2006/relationships/image" Target="../media/image7.png"/><Relationship Id="rId5" Type="http://schemas.openxmlformats.org/officeDocument/2006/relationships/notesSlide" Target="../notesSlides/notesSlide15.xml"/><Relationship Id="rId4"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7.m4a"/><Relationship Id="rId7" Type="http://schemas.openxmlformats.org/officeDocument/2006/relationships/image" Target="../media/image10.png"/><Relationship Id="rId2" Type="http://schemas.microsoft.com/office/2007/relationships/media" Target="../media/media17.m4a"/><Relationship Id="rId1" Type="http://schemas.openxmlformats.org/officeDocument/2006/relationships/tags" Target="../tags/tag7.xml"/><Relationship Id="rId6" Type="http://schemas.openxmlformats.org/officeDocument/2006/relationships/image" Target="../media/image9.png"/><Relationship Id="rId5" Type="http://schemas.openxmlformats.org/officeDocument/2006/relationships/notesSlide" Target="../notesSlides/notesSlide17.xml"/><Relationship Id="rId4"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notesSlide" Target="../notesSlides/notesSlide4.xml"/><Relationship Id="rId4"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notesSlide" Target="../notesSlides/notesSlide5.xml"/><Relationship Id="rId4"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4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endParaRPr/>
          </a:p>
        </p:txBody>
      </p:sp>
      <p:sp>
        <p:nvSpPr>
          <p:cNvPr id="225" name="Google Shape;225;p45"/>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Autofit/>
          </a:bodyPr>
          <a:lstStyle/>
          <a:p>
            <a:pPr marL="177800" lvl="0" indent="-38100" algn="l" rtl="0">
              <a:lnSpc>
                <a:spcPct val="90000"/>
              </a:lnSpc>
              <a:spcBef>
                <a:spcPts val="0"/>
              </a:spcBef>
              <a:spcAft>
                <a:spcPts val="0"/>
              </a:spcAft>
              <a:buClr>
                <a:schemeClr val="dk1"/>
              </a:buClr>
              <a:buSzPts val="2100"/>
              <a:buNone/>
            </a:pPr>
            <a:endParaRPr/>
          </a:p>
        </p:txBody>
      </p:sp>
      <p:sp>
        <p:nvSpPr>
          <p:cNvPr id="226" name="Google Shape;226;p45"/>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Autofit/>
          </a:bodyPr>
          <a:lstStyle/>
          <a:p>
            <a:pPr marL="177800" lvl="0" indent="-38100" algn="l" rtl="0">
              <a:lnSpc>
                <a:spcPct val="90000"/>
              </a:lnSpc>
              <a:spcBef>
                <a:spcPts val="0"/>
              </a:spcBef>
              <a:spcAft>
                <a:spcPts val="0"/>
              </a:spcAft>
              <a:buClr>
                <a:schemeClr val="dk1"/>
              </a:buClr>
              <a:buSzPts val="2100"/>
              <a:buNone/>
            </a:pPr>
            <a:endParaRPr/>
          </a:p>
        </p:txBody>
      </p:sp>
      <p:pic>
        <p:nvPicPr>
          <p:cNvPr id="227" name="Google Shape;227;p45"/>
          <p:cNvPicPr preferRelativeResize="0"/>
          <p:nvPr/>
        </p:nvPicPr>
        <p:blipFill rotWithShape="1">
          <a:blip r:embed="rId5">
            <a:alphaModFix/>
          </a:blip>
          <a:srcRect/>
          <a:stretch/>
        </p:blipFill>
        <p:spPr>
          <a:xfrm>
            <a:off x="0" y="-46434"/>
            <a:ext cx="9144002" cy="5404247"/>
          </a:xfrm>
          <a:prstGeom prst="rect">
            <a:avLst/>
          </a:prstGeom>
          <a:noFill/>
          <a:ln>
            <a:noFill/>
          </a:ln>
        </p:spPr>
      </p:pic>
      <p:pic>
        <p:nvPicPr>
          <p:cNvPr id="228" name="Google Shape;228;p45"/>
          <p:cNvPicPr preferRelativeResize="0"/>
          <p:nvPr/>
        </p:nvPicPr>
        <p:blipFill rotWithShape="1">
          <a:blip r:embed="rId5">
            <a:alphaModFix/>
          </a:blip>
          <a:srcRect/>
          <a:stretch/>
        </p:blipFill>
        <p:spPr>
          <a:xfrm>
            <a:off x="0" y="-69651"/>
            <a:ext cx="9144002" cy="5404247"/>
          </a:xfrm>
          <a:prstGeom prst="rect">
            <a:avLst/>
          </a:prstGeom>
          <a:noFill/>
          <a:ln>
            <a:noFill/>
          </a:ln>
        </p:spPr>
      </p:pic>
      <p:sp>
        <p:nvSpPr>
          <p:cNvPr id="229" name="Google Shape;229;p45"/>
          <p:cNvSpPr txBox="1"/>
          <p:nvPr/>
        </p:nvSpPr>
        <p:spPr>
          <a:xfrm>
            <a:off x="67075" y="1686075"/>
            <a:ext cx="8376000" cy="2274300"/>
          </a:xfrm>
          <a:prstGeom prst="rect">
            <a:avLst/>
          </a:prstGeom>
          <a:noFill/>
          <a:ln>
            <a:noFill/>
          </a:ln>
        </p:spPr>
        <p:txBody>
          <a:bodyPr spcFirstLastPara="1" wrap="square" lIns="51425" tIns="25700" rIns="51425" bIns="25700" anchor="b" anchorCtr="0">
            <a:noAutofit/>
          </a:bodyPr>
          <a:lstStyle/>
          <a:p>
            <a:pPr marL="0" lvl="0" indent="0" algn="l" rtl="0">
              <a:spcBef>
                <a:spcPts val="0"/>
              </a:spcBef>
              <a:spcAft>
                <a:spcPts val="0"/>
              </a:spcAft>
              <a:buNone/>
            </a:pPr>
            <a:r>
              <a:rPr lang="en" sz="8100" cap="small">
                <a:solidFill>
                  <a:srgbClr val="FFFFFF"/>
                </a:solidFill>
                <a:latin typeface="Copse"/>
                <a:ea typeface="Copse"/>
                <a:cs typeface="Copse"/>
                <a:sym typeface="Copse"/>
              </a:rPr>
              <a:t>SSA Parent Information</a:t>
            </a:r>
            <a:endParaRPr sz="8100">
              <a:solidFill>
                <a:srgbClr val="FFFFFF"/>
              </a:solidFill>
              <a:latin typeface="Copse"/>
              <a:ea typeface="Copse"/>
              <a:cs typeface="Copse"/>
              <a:sym typeface="Copse"/>
            </a:endParaRPr>
          </a:p>
        </p:txBody>
      </p:sp>
      <p:sp>
        <p:nvSpPr>
          <p:cNvPr id="230" name="Google Shape;230;p45"/>
          <p:cNvSpPr txBox="1"/>
          <p:nvPr/>
        </p:nvSpPr>
        <p:spPr>
          <a:xfrm>
            <a:off x="407536" y="3585982"/>
            <a:ext cx="5915100" cy="843900"/>
          </a:xfrm>
          <a:prstGeom prst="rect">
            <a:avLst/>
          </a:prstGeom>
          <a:noFill/>
          <a:ln>
            <a:noFill/>
          </a:ln>
        </p:spPr>
        <p:txBody>
          <a:bodyPr spcFirstLastPara="1" wrap="square" lIns="51425" tIns="25700" rIns="51425" bIns="25700" anchor="t" anchorCtr="0">
            <a:noAutofit/>
          </a:bodyPr>
          <a:lstStyle/>
          <a:p>
            <a:pPr marL="0" lvl="0" indent="0" algn="l" rtl="0">
              <a:lnSpc>
                <a:spcPct val="115000"/>
              </a:lnSpc>
              <a:spcBef>
                <a:spcPts val="0"/>
              </a:spcBef>
              <a:spcAft>
                <a:spcPts val="0"/>
              </a:spcAft>
              <a:buNone/>
            </a:pPr>
            <a:endParaRPr sz="2000">
              <a:solidFill>
                <a:srgbClr val="FFFFFF"/>
              </a:solidFill>
            </a:endParaRPr>
          </a:p>
        </p:txBody>
      </p:sp>
      <p:pic>
        <p:nvPicPr>
          <p:cNvPr id="9" name="Audio 8">
            <a:hlinkClick r:id="" action="ppaction://media"/>
            <a:extLst>
              <a:ext uri="{FF2B5EF4-FFF2-40B4-BE49-F238E27FC236}">
                <a16:creationId xmlns:a16="http://schemas.microsoft.com/office/drawing/2014/main" id="{5688D5E0-EEBB-425D-91F5-86EDAC6AE17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400"/>
    </mc:Choice>
    <mc:Fallback>
      <p:transition spd="slow" advTm="4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54"/>
          <p:cNvSpPr txBox="1">
            <a:spLocks noGrp="1"/>
          </p:cNvSpPr>
          <p:nvPr>
            <p:ph type="title"/>
          </p:nvPr>
        </p:nvSpPr>
        <p:spPr>
          <a:xfrm>
            <a:off x="130625" y="-102872"/>
            <a:ext cx="8229600" cy="857400"/>
          </a:xfrm>
          <a:prstGeom prst="rect">
            <a:avLst/>
          </a:prstGeom>
        </p:spPr>
        <p:txBody>
          <a:bodyPr spcFirstLastPara="1" wrap="square" lIns="34300" tIns="17150" rIns="34300" bIns="17150" anchor="ctr" anchorCtr="0">
            <a:noAutofit/>
          </a:bodyPr>
          <a:lstStyle/>
          <a:p>
            <a:pPr marL="0" lvl="0" indent="0" algn="l" rtl="0">
              <a:spcBef>
                <a:spcPts val="0"/>
              </a:spcBef>
              <a:spcAft>
                <a:spcPts val="0"/>
              </a:spcAft>
              <a:buNone/>
            </a:pPr>
            <a:r>
              <a:rPr lang="en" sz="3000">
                <a:latin typeface="Copse"/>
                <a:ea typeface="Copse"/>
                <a:cs typeface="Copse"/>
                <a:sym typeface="Copse"/>
              </a:rPr>
              <a:t>SSA Results</a:t>
            </a:r>
            <a:endParaRPr sz="3000">
              <a:latin typeface="Copse"/>
              <a:ea typeface="Copse"/>
              <a:cs typeface="Copse"/>
              <a:sym typeface="Copse"/>
            </a:endParaRPr>
          </a:p>
        </p:txBody>
      </p:sp>
      <p:sp>
        <p:nvSpPr>
          <p:cNvPr id="308" name="Google Shape;308;p54"/>
          <p:cNvSpPr txBox="1"/>
          <p:nvPr/>
        </p:nvSpPr>
        <p:spPr>
          <a:xfrm>
            <a:off x="478050" y="754533"/>
            <a:ext cx="8593800" cy="28140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SzPts val="2400"/>
              <a:buFont typeface="Open Sans"/>
              <a:buChar char="●"/>
            </a:pPr>
            <a:r>
              <a:rPr lang="en" sz="2400">
                <a:latin typeface="Open Sans"/>
                <a:ea typeface="Open Sans"/>
                <a:cs typeface="Open Sans"/>
                <a:sym typeface="Open Sans"/>
              </a:rPr>
              <a:t>SSA contact will send home a results letter</a:t>
            </a:r>
            <a:endParaRPr sz="2400">
              <a:latin typeface="Open Sans"/>
              <a:ea typeface="Open Sans"/>
              <a:cs typeface="Open Sans"/>
              <a:sym typeface="Open Sans"/>
            </a:endParaRPr>
          </a:p>
          <a:p>
            <a:pPr marL="914400" lvl="1" indent="-381000" algn="l" rtl="0">
              <a:spcBef>
                <a:spcPts val="0"/>
              </a:spcBef>
              <a:spcAft>
                <a:spcPts val="0"/>
              </a:spcAft>
              <a:buSzPts val="2400"/>
              <a:buFont typeface="Open Sans"/>
              <a:buChar char="○"/>
            </a:pPr>
            <a:r>
              <a:rPr lang="en" sz="2400">
                <a:latin typeface="Open Sans"/>
                <a:ea typeface="Open Sans"/>
                <a:cs typeface="Open Sans"/>
                <a:sym typeface="Open Sans"/>
              </a:rPr>
              <a:t>Scores will be reported in percentages.</a:t>
            </a:r>
            <a:endParaRPr sz="2400">
              <a:latin typeface="Open Sans"/>
              <a:ea typeface="Open Sans"/>
              <a:cs typeface="Open Sans"/>
              <a:sym typeface="Open Sans"/>
            </a:endParaRPr>
          </a:p>
          <a:p>
            <a:pPr marL="914400" lvl="0" indent="0" algn="l" rtl="0">
              <a:spcBef>
                <a:spcPts val="0"/>
              </a:spcBef>
              <a:spcAft>
                <a:spcPts val="0"/>
              </a:spcAft>
              <a:buNone/>
            </a:pPr>
            <a:endParaRPr sz="2400">
              <a:latin typeface="Open Sans"/>
              <a:ea typeface="Open Sans"/>
              <a:cs typeface="Open Sans"/>
              <a:sym typeface="Open Sans"/>
            </a:endParaRPr>
          </a:p>
          <a:p>
            <a:pPr marL="457200" lvl="0" indent="-381000" algn="l" rtl="0">
              <a:spcBef>
                <a:spcPts val="0"/>
              </a:spcBef>
              <a:spcAft>
                <a:spcPts val="0"/>
              </a:spcAft>
              <a:buSzPts val="2400"/>
              <a:buFont typeface="Open Sans"/>
              <a:buChar char="●"/>
            </a:pPr>
            <a:r>
              <a:rPr lang="en" sz="2400">
                <a:latin typeface="Open Sans"/>
                <a:ea typeface="Open Sans"/>
                <a:cs typeface="Open Sans"/>
                <a:sym typeface="Open Sans"/>
              </a:rPr>
              <a:t>SSA services </a:t>
            </a:r>
            <a:r>
              <a:rPr lang="en" sz="2400" b="1">
                <a:latin typeface="Open Sans"/>
                <a:ea typeface="Open Sans"/>
                <a:cs typeface="Open Sans"/>
                <a:sym typeface="Open Sans"/>
              </a:rPr>
              <a:t>will not</a:t>
            </a:r>
            <a:r>
              <a:rPr lang="en" sz="2400">
                <a:latin typeface="Open Sans"/>
                <a:ea typeface="Open Sans"/>
                <a:cs typeface="Open Sans"/>
                <a:sym typeface="Open Sans"/>
              </a:rPr>
              <a:t> take place until the </a:t>
            </a:r>
            <a:r>
              <a:rPr lang="en" sz="2400" b="1">
                <a:latin typeface="Open Sans"/>
                <a:ea typeface="Open Sans"/>
                <a:cs typeface="Open Sans"/>
                <a:sym typeface="Open Sans"/>
              </a:rPr>
              <a:t>next school year</a:t>
            </a:r>
            <a:endParaRPr sz="2400" b="1">
              <a:latin typeface="Open Sans"/>
              <a:ea typeface="Open Sans"/>
              <a:cs typeface="Open Sans"/>
              <a:sym typeface="Open Sans"/>
            </a:endParaRPr>
          </a:p>
          <a:p>
            <a:pPr marL="457200" lvl="0" indent="0" algn="l" rtl="0">
              <a:spcBef>
                <a:spcPts val="0"/>
              </a:spcBef>
              <a:spcAft>
                <a:spcPts val="0"/>
              </a:spcAft>
              <a:buNone/>
            </a:pPr>
            <a:endParaRPr sz="3000">
              <a:latin typeface="Open Sans"/>
              <a:ea typeface="Open Sans"/>
              <a:cs typeface="Open Sans"/>
              <a:sym typeface="Open Sans"/>
            </a:endParaRPr>
          </a:p>
        </p:txBody>
      </p:sp>
      <p:pic>
        <p:nvPicPr>
          <p:cNvPr id="3" name="Audio 2">
            <a:hlinkClick r:id="" action="ppaction://media"/>
            <a:extLst>
              <a:ext uri="{FF2B5EF4-FFF2-40B4-BE49-F238E27FC236}">
                <a16:creationId xmlns:a16="http://schemas.microsoft.com/office/drawing/2014/main" id="{D2888E93-04E0-488D-8B58-9E9A4D8BD29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4584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5503"/>
    </mc:Choice>
    <mc:Fallback>
      <p:transition spd="slow" advTm="15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08"/>
                                        </p:tgtEl>
                                        <p:attrNameLst>
                                          <p:attrName>style.visibility</p:attrName>
                                        </p:attrNameLst>
                                      </p:cBhvr>
                                      <p:to>
                                        <p:strVal val="visible"/>
                                      </p:to>
                                    </p:set>
                                    <p:animEffect transition="in" filter="fade">
                                      <p:cBhvr>
                                        <p:cTn id="11" dur="1000"/>
                                        <p:tgtEl>
                                          <p:spTgt spid="30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55"/>
          <p:cNvSpPr txBox="1">
            <a:spLocks noGrp="1"/>
          </p:cNvSpPr>
          <p:nvPr>
            <p:ph type="title"/>
          </p:nvPr>
        </p:nvSpPr>
        <p:spPr>
          <a:xfrm>
            <a:off x="628650" y="80575"/>
            <a:ext cx="7886700" cy="549000"/>
          </a:xfrm>
          <a:prstGeom prst="rect">
            <a:avLst/>
          </a:prstGeom>
        </p:spPr>
        <p:txBody>
          <a:bodyPr spcFirstLastPara="1" wrap="square" lIns="34300" tIns="17150" rIns="34300" bIns="17150" anchor="ctr" anchorCtr="0">
            <a:noAutofit/>
          </a:bodyPr>
          <a:lstStyle/>
          <a:p>
            <a:pPr marL="0" lvl="0" indent="0" algn="l" rtl="0">
              <a:spcBef>
                <a:spcPts val="0"/>
              </a:spcBef>
              <a:spcAft>
                <a:spcPts val="0"/>
              </a:spcAft>
              <a:buNone/>
            </a:pPr>
            <a:r>
              <a:rPr lang="en">
                <a:latin typeface="Copse"/>
                <a:ea typeface="Copse"/>
                <a:cs typeface="Copse"/>
                <a:sym typeface="Copse"/>
              </a:rPr>
              <a:t>SSA Data</a:t>
            </a:r>
            <a:endParaRPr>
              <a:latin typeface="Copse"/>
              <a:ea typeface="Copse"/>
              <a:cs typeface="Copse"/>
              <a:sym typeface="Copse"/>
            </a:endParaRPr>
          </a:p>
        </p:txBody>
      </p:sp>
      <p:pic>
        <p:nvPicPr>
          <p:cNvPr id="314" name="Google Shape;314;p55"/>
          <p:cNvPicPr preferRelativeResize="0"/>
          <p:nvPr/>
        </p:nvPicPr>
        <p:blipFill>
          <a:blip r:embed="rId5">
            <a:alphaModFix/>
          </a:blip>
          <a:stretch>
            <a:fillRect/>
          </a:stretch>
        </p:blipFill>
        <p:spPr>
          <a:xfrm>
            <a:off x="254950" y="1837037"/>
            <a:ext cx="8801100" cy="2638425"/>
          </a:xfrm>
          <a:prstGeom prst="rect">
            <a:avLst/>
          </a:prstGeom>
          <a:noFill/>
          <a:ln>
            <a:noFill/>
          </a:ln>
        </p:spPr>
      </p:pic>
      <p:sp>
        <p:nvSpPr>
          <p:cNvPr id="315" name="Google Shape;315;p55"/>
          <p:cNvSpPr txBox="1"/>
          <p:nvPr/>
        </p:nvSpPr>
        <p:spPr>
          <a:xfrm>
            <a:off x="2321225" y="2571750"/>
            <a:ext cx="1252500" cy="71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latin typeface="Copse"/>
                <a:ea typeface="Copse"/>
                <a:cs typeface="Copse"/>
                <a:sym typeface="Copse"/>
              </a:rPr>
              <a:t>Qualifies for SSA</a:t>
            </a:r>
            <a:endParaRPr sz="1800">
              <a:latin typeface="Copse"/>
              <a:ea typeface="Copse"/>
              <a:cs typeface="Copse"/>
              <a:sym typeface="Copse"/>
            </a:endParaRPr>
          </a:p>
        </p:txBody>
      </p:sp>
      <p:pic>
        <p:nvPicPr>
          <p:cNvPr id="3" name="Audio 2">
            <a:hlinkClick r:id="" action="ppaction://media"/>
            <a:extLst>
              <a:ext uri="{FF2B5EF4-FFF2-40B4-BE49-F238E27FC236}">
                <a16:creationId xmlns:a16="http://schemas.microsoft.com/office/drawing/2014/main" id="{BBFDF049-D4BC-4924-89B7-0A80B9FB6F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288"/>
    </mc:Choice>
    <mc:Fallback>
      <p:transition spd="slow" advTm="16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56"/>
          <p:cNvSpPr txBox="1">
            <a:spLocks noGrp="1"/>
          </p:cNvSpPr>
          <p:nvPr>
            <p:ph type="body" idx="1"/>
          </p:nvPr>
        </p:nvSpPr>
        <p:spPr>
          <a:xfrm>
            <a:off x="354150" y="817950"/>
            <a:ext cx="8435700" cy="3507600"/>
          </a:xfrm>
          <a:prstGeom prst="rect">
            <a:avLst/>
          </a:prstGeom>
        </p:spPr>
        <p:txBody>
          <a:bodyPr spcFirstLastPara="1" wrap="square" lIns="34300" tIns="17150" rIns="34300" bIns="17150" anchor="t" anchorCtr="0">
            <a:noAutofit/>
          </a:bodyPr>
          <a:lstStyle/>
          <a:p>
            <a:pPr marL="457200" marR="0" lvl="0" indent="-355600" algn="l" rtl="0">
              <a:lnSpc>
                <a:spcPct val="100000"/>
              </a:lnSpc>
              <a:spcBef>
                <a:spcPts val="0"/>
              </a:spcBef>
              <a:spcAft>
                <a:spcPts val="0"/>
              </a:spcAft>
              <a:buClr>
                <a:srgbClr val="000000"/>
              </a:buClr>
              <a:buSzPts val="2000"/>
              <a:buFont typeface="Noto Sans Symbols"/>
              <a:buChar char="✔"/>
            </a:pPr>
            <a:r>
              <a:rPr lang="en" sz="2000">
                <a:solidFill>
                  <a:srgbClr val="000000"/>
                </a:solidFill>
                <a:latin typeface="Open Sans"/>
                <a:ea typeface="Open Sans"/>
                <a:cs typeface="Open Sans"/>
                <a:sym typeface="Open Sans"/>
              </a:rPr>
              <a:t>Consider your child’s social and emotional maturity, organizational skills,  and ability to focus. </a:t>
            </a:r>
            <a:endParaRPr sz="2000">
              <a:solidFill>
                <a:srgbClr val="000000"/>
              </a:solidFill>
              <a:latin typeface="Open Sans"/>
              <a:ea typeface="Open Sans"/>
              <a:cs typeface="Open Sans"/>
              <a:sym typeface="Open Sans"/>
            </a:endParaRPr>
          </a:p>
          <a:p>
            <a:pPr marL="457200" marR="0" lvl="0" indent="0" algn="l" rtl="0">
              <a:lnSpc>
                <a:spcPct val="100000"/>
              </a:lnSpc>
              <a:spcBef>
                <a:spcPts val="0"/>
              </a:spcBef>
              <a:spcAft>
                <a:spcPts val="0"/>
              </a:spcAft>
              <a:buNone/>
            </a:pPr>
            <a:endParaRPr sz="2000">
              <a:solidFill>
                <a:srgbClr val="000000"/>
              </a:solidFill>
              <a:latin typeface="Open Sans"/>
              <a:ea typeface="Open Sans"/>
              <a:cs typeface="Open Sans"/>
              <a:sym typeface="Open Sans"/>
            </a:endParaRPr>
          </a:p>
          <a:p>
            <a:pPr marL="457200" marR="0" lvl="0" indent="-355600" algn="l" rtl="0">
              <a:lnSpc>
                <a:spcPct val="100000"/>
              </a:lnSpc>
              <a:spcBef>
                <a:spcPts val="0"/>
              </a:spcBef>
              <a:spcAft>
                <a:spcPts val="0"/>
              </a:spcAft>
              <a:buClr>
                <a:srgbClr val="000000"/>
              </a:buClr>
              <a:buSzPts val="2000"/>
              <a:buFont typeface="Noto Sans Symbols"/>
              <a:buChar char="✔"/>
            </a:pPr>
            <a:r>
              <a:rPr lang="en" sz="2000">
                <a:solidFill>
                  <a:srgbClr val="000000"/>
                </a:solidFill>
                <a:latin typeface="Open Sans"/>
                <a:ea typeface="Open Sans"/>
                <a:cs typeface="Open Sans"/>
                <a:sym typeface="Open Sans"/>
              </a:rPr>
              <a:t>Students will be skipping an entire year’s worth of content and background knowledge.</a:t>
            </a:r>
            <a:endParaRPr sz="2000">
              <a:solidFill>
                <a:srgbClr val="000000"/>
              </a:solidFill>
              <a:latin typeface="Open Sans"/>
              <a:ea typeface="Open Sans"/>
              <a:cs typeface="Open Sans"/>
              <a:sym typeface="Open Sans"/>
            </a:endParaRPr>
          </a:p>
          <a:p>
            <a:pPr marL="914400" marR="0" lvl="0" indent="0" algn="l" rtl="0">
              <a:lnSpc>
                <a:spcPct val="100000"/>
              </a:lnSpc>
              <a:spcBef>
                <a:spcPts val="0"/>
              </a:spcBef>
              <a:spcAft>
                <a:spcPts val="0"/>
              </a:spcAft>
              <a:buNone/>
            </a:pPr>
            <a:endParaRPr sz="2000">
              <a:solidFill>
                <a:srgbClr val="000000"/>
              </a:solidFill>
              <a:latin typeface="Open Sans"/>
              <a:ea typeface="Open Sans"/>
              <a:cs typeface="Open Sans"/>
              <a:sym typeface="Open Sans"/>
            </a:endParaRPr>
          </a:p>
          <a:p>
            <a:pPr marL="457200" marR="0" lvl="0" indent="-355600" algn="l" rtl="0">
              <a:lnSpc>
                <a:spcPct val="100000"/>
              </a:lnSpc>
              <a:spcBef>
                <a:spcPts val="0"/>
              </a:spcBef>
              <a:spcAft>
                <a:spcPts val="0"/>
              </a:spcAft>
              <a:buClr>
                <a:srgbClr val="000000"/>
              </a:buClr>
              <a:buSzPts val="2000"/>
              <a:buFont typeface="Noto Sans Symbols"/>
              <a:buChar char="✔"/>
            </a:pPr>
            <a:r>
              <a:rPr lang="en" sz="2000">
                <a:solidFill>
                  <a:srgbClr val="000000"/>
                </a:solidFill>
                <a:latin typeface="Open Sans"/>
                <a:ea typeface="Open Sans"/>
                <a:cs typeface="Open Sans"/>
                <a:sym typeface="Open Sans"/>
              </a:rPr>
              <a:t>If your child qualifies for SSA in math or ELA in elementary or middle school, understand that some courses take place online. </a:t>
            </a:r>
            <a:endParaRPr sz="2000">
              <a:solidFill>
                <a:srgbClr val="000000"/>
              </a:solidFill>
              <a:latin typeface="Open Sans"/>
              <a:ea typeface="Open Sans"/>
              <a:cs typeface="Open Sans"/>
              <a:sym typeface="Open Sans"/>
            </a:endParaRPr>
          </a:p>
          <a:p>
            <a:pPr marL="457200" marR="0" lvl="0" indent="0" algn="l" rtl="0">
              <a:lnSpc>
                <a:spcPct val="100000"/>
              </a:lnSpc>
              <a:spcBef>
                <a:spcPts val="0"/>
              </a:spcBef>
              <a:spcAft>
                <a:spcPts val="0"/>
              </a:spcAft>
              <a:buNone/>
            </a:pPr>
            <a:endParaRPr sz="2000">
              <a:solidFill>
                <a:srgbClr val="000000"/>
              </a:solidFill>
              <a:latin typeface="Open Sans"/>
              <a:ea typeface="Open Sans"/>
              <a:cs typeface="Open Sans"/>
              <a:sym typeface="Open Sans"/>
            </a:endParaRPr>
          </a:p>
          <a:p>
            <a:pPr marL="457200" marR="0" lvl="0" indent="-355600" algn="l" rtl="0">
              <a:lnSpc>
                <a:spcPct val="100000"/>
              </a:lnSpc>
              <a:spcBef>
                <a:spcPts val="0"/>
              </a:spcBef>
              <a:spcAft>
                <a:spcPts val="0"/>
              </a:spcAft>
              <a:buClr>
                <a:srgbClr val="000000"/>
              </a:buClr>
              <a:buSzPts val="2000"/>
              <a:buFont typeface="Noto Sans Symbols"/>
              <a:buChar char="✔"/>
            </a:pPr>
            <a:r>
              <a:rPr lang="en" sz="2000">
                <a:solidFill>
                  <a:srgbClr val="000000"/>
                </a:solidFill>
                <a:latin typeface="Open Sans"/>
                <a:ea typeface="Open Sans"/>
                <a:cs typeface="Open Sans"/>
                <a:sym typeface="Open Sans"/>
              </a:rPr>
              <a:t>SSA may result in a different schedule.  </a:t>
            </a:r>
            <a:endParaRPr sz="2000"/>
          </a:p>
        </p:txBody>
      </p:sp>
      <p:sp>
        <p:nvSpPr>
          <p:cNvPr id="321" name="Google Shape;321;p56"/>
          <p:cNvSpPr txBox="1">
            <a:spLocks noGrp="1"/>
          </p:cNvSpPr>
          <p:nvPr>
            <p:ph type="title"/>
          </p:nvPr>
        </p:nvSpPr>
        <p:spPr>
          <a:xfrm>
            <a:off x="628650" y="80575"/>
            <a:ext cx="7886700" cy="549000"/>
          </a:xfrm>
          <a:prstGeom prst="rect">
            <a:avLst/>
          </a:prstGeom>
        </p:spPr>
        <p:txBody>
          <a:bodyPr spcFirstLastPara="1" wrap="square" lIns="34300" tIns="17150" rIns="34300" bIns="17150" anchor="ctr" anchorCtr="0">
            <a:noAutofit/>
          </a:bodyPr>
          <a:lstStyle/>
          <a:p>
            <a:pPr marL="0" lvl="0" indent="0" algn="l" rtl="0">
              <a:spcBef>
                <a:spcPts val="0"/>
              </a:spcBef>
              <a:spcAft>
                <a:spcPts val="0"/>
              </a:spcAft>
              <a:buNone/>
            </a:pPr>
            <a:r>
              <a:rPr lang="en" sz="3000">
                <a:latin typeface="Copse"/>
                <a:ea typeface="Copse"/>
                <a:cs typeface="Copse"/>
                <a:sym typeface="Copse"/>
              </a:rPr>
              <a:t>Is my child a good candidate for SSA?</a:t>
            </a:r>
            <a:endParaRPr sz="3000">
              <a:latin typeface="Copse"/>
              <a:ea typeface="Copse"/>
              <a:cs typeface="Copse"/>
              <a:sym typeface="Copse"/>
            </a:endParaRPr>
          </a:p>
        </p:txBody>
      </p:sp>
      <p:pic>
        <p:nvPicPr>
          <p:cNvPr id="3" name="Audio 2">
            <a:hlinkClick r:id="" action="ppaction://media"/>
            <a:extLst>
              <a:ext uri="{FF2B5EF4-FFF2-40B4-BE49-F238E27FC236}">
                <a16:creationId xmlns:a16="http://schemas.microsoft.com/office/drawing/2014/main" id="{9FA2B00D-AED2-4B20-A79D-6CB39BEFFA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3500"/>
    </mc:Choice>
    <mc:Fallback>
      <p:transition spd="slow" advTm="73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57"/>
          <p:cNvSpPr txBox="1">
            <a:spLocks noGrp="1"/>
          </p:cNvSpPr>
          <p:nvPr>
            <p:ph type="body" idx="1"/>
          </p:nvPr>
        </p:nvSpPr>
        <p:spPr>
          <a:xfrm>
            <a:off x="479050" y="629575"/>
            <a:ext cx="8320500" cy="3812400"/>
          </a:xfrm>
          <a:prstGeom prst="rect">
            <a:avLst/>
          </a:prstGeom>
        </p:spPr>
        <p:txBody>
          <a:bodyPr spcFirstLastPara="1" wrap="square" lIns="34300" tIns="17150" rIns="34300" bIns="17150" anchor="t" anchorCtr="0">
            <a:noAutofit/>
          </a:bodyPr>
          <a:lstStyle/>
          <a:p>
            <a:pPr marL="457200" lvl="0" indent="-342900" algn="l" rtl="0">
              <a:spcBef>
                <a:spcPts val="800"/>
              </a:spcBef>
              <a:spcAft>
                <a:spcPts val="0"/>
              </a:spcAft>
              <a:buSzPts val="1800"/>
              <a:buFont typeface="Open Sans"/>
              <a:buChar char="❏"/>
            </a:pPr>
            <a:r>
              <a:rPr lang="en" sz="1800">
                <a:latin typeface="Open Sans"/>
                <a:ea typeface="Open Sans"/>
                <a:cs typeface="Open Sans"/>
                <a:sym typeface="Open Sans"/>
              </a:rPr>
              <a:t>Have I had conversations about the need for skipping a whole grade level’s content with my child’s teacher?</a:t>
            </a:r>
            <a:endParaRPr sz="1800">
              <a:latin typeface="Open Sans"/>
              <a:ea typeface="Open Sans"/>
              <a:cs typeface="Open Sans"/>
              <a:sym typeface="Open Sans"/>
            </a:endParaRPr>
          </a:p>
          <a:p>
            <a:pPr marL="457200" lvl="0" indent="0" algn="l" rtl="0">
              <a:spcBef>
                <a:spcPts val="800"/>
              </a:spcBef>
              <a:spcAft>
                <a:spcPts val="0"/>
              </a:spcAft>
              <a:buNone/>
            </a:pPr>
            <a:endParaRPr sz="1800">
              <a:latin typeface="Open Sans"/>
              <a:ea typeface="Open Sans"/>
              <a:cs typeface="Open Sans"/>
              <a:sym typeface="Open Sans"/>
            </a:endParaRPr>
          </a:p>
          <a:p>
            <a:pPr marL="457200" lvl="0" indent="-342900" algn="l" rtl="0">
              <a:spcBef>
                <a:spcPts val="800"/>
              </a:spcBef>
              <a:spcAft>
                <a:spcPts val="0"/>
              </a:spcAft>
              <a:buSzPts val="1800"/>
              <a:buFont typeface="Open Sans"/>
              <a:buChar char="❏"/>
            </a:pPr>
            <a:r>
              <a:rPr lang="en" sz="1800">
                <a:latin typeface="Open Sans"/>
                <a:ea typeface="Open Sans"/>
                <a:cs typeface="Open Sans"/>
                <a:sym typeface="Open Sans"/>
              </a:rPr>
              <a:t>How is my child currently performing in the subject area where I might request acceleration?</a:t>
            </a:r>
            <a:endParaRPr sz="1800">
              <a:latin typeface="Open Sans"/>
              <a:ea typeface="Open Sans"/>
              <a:cs typeface="Open Sans"/>
              <a:sym typeface="Open Sans"/>
            </a:endParaRPr>
          </a:p>
          <a:p>
            <a:pPr marL="457200" lvl="0" indent="0" algn="l" rtl="0">
              <a:spcBef>
                <a:spcPts val="800"/>
              </a:spcBef>
              <a:spcAft>
                <a:spcPts val="0"/>
              </a:spcAft>
              <a:buNone/>
            </a:pPr>
            <a:endParaRPr sz="1800">
              <a:latin typeface="Open Sans"/>
              <a:ea typeface="Open Sans"/>
              <a:cs typeface="Open Sans"/>
              <a:sym typeface="Open Sans"/>
            </a:endParaRPr>
          </a:p>
          <a:p>
            <a:pPr marL="457200" lvl="0" indent="-342900" algn="l" rtl="0">
              <a:spcBef>
                <a:spcPts val="800"/>
              </a:spcBef>
              <a:spcAft>
                <a:spcPts val="0"/>
              </a:spcAft>
              <a:buSzPts val="1800"/>
              <a:buFont typeface="Open Sans"/>
              <a:buChar char="❏"/>
            </a:pPr>
            <a:r>
              <a:rPr lang="en" sz="1800">
                <a:latin typeface="Open Sans"/>
                <a:ea typeface="Open Sans"/>
                <a:cs typeface="Open Sans"/>
                <a:sym typeface="Open Sans"/>
              </a:rPr>
              <a:t>Have I considered what SSA might look like and mean for my child, in future grades?</a:t>
            </a:r>
            <a:endParaRPr sz="1800">
              <a:latin typeface="Open Sans"/>
              <a:ea typeface="Open Sans"/>
              <a:cs typeface="Open Sans"/>
              <a:sym typeface="Open Sans"/>
            </a:endParaRPr>
          </a:p>
          <a:p>
            <a:pPr marL="457200" lvl="0" indent="0" algn="l" rtl="0">
              <a:spcBef>
                <a:spcPts val="800"/>
              </a:spcBef>
              <a:spcAft>
                <a:spcPts val="0"/>
              </a:spcAft>
              <a:buNone/>
            </a:pPr>
            <a:endParaRPr sz="1800">
              <a:latin typeface="Open Sans"/>
              <a:ea typeface="Open Sans"/>
              <a:cs typeface="Open Sans"/>
              <a:sym typeface="Open Sans"/>
            </a:endParaRPr>
          </a:p>
          <a:p>
            <a:pPr marL="457200" lvl="0" indent="-342900" algn="l" rtl="0">
              <a:spcBef>
                <a:spcPts val="800"/>
              </a:spcBef>
              <a:spcAft>
                <a:spcPts val="0"/>
              </a:spcAft>
              <a:buSzPts val="1800"/>
              <a:buFont typeface="Open Sans"/>
              <a:buChar char="❏"/>
            </a:pPr>
            <a:r>
              <a:rPr lang="en" sz="1800">
                <a:latin typeface="Open Sans"/>
                <a:ea typeface="Open Sans"/>
                <a:cs typeface="Open Sans"/>
                <a:sym typeface="Open Sans"/>
              </a:rPr>
              <a:t>Do all conversations and data indicate that my child has a need for skipping a year’s worth of content, in order to receive </a:t>
            </a:r>
            <a:r>
              <a:rPr lang="en" sz="1800">
                <a:solidFill>
                  <a:srgbClr val="3C4043"/>
                </a:solidFill>
                <a:highlight>
                  <a:srgbClr val="FFFFFF"/>
                </a:highlight>
                <a:latin typeface="Open Sans"/>
                <a:ea typeface="Open Sans"/>
                <a:cs typeface="Open Sans"/>
                <a:sym typeface="Open Sans"/>
              </a:rPr>
              <a:t>access to rigorous curriculum or challenging curriculum</a:t>
            </a:r>
            <a:r>
              <a:rPr lang="en" sz="1800">
                <a:latin typeface="Open Sans"/>
                <a:ea typeface="Open Sans"/>
                <a:cs typeface="Open Sans"/>
                <a:sym typeface="Open Sans"/>
              </a:rPr>
              <a:t>?</a:t>
            </a:r>
            <a:endParaRPr sz="1800">
              <a:latin typeface="Open Sans"/>
              <a:ea typeface="Open Sans"/>
              <a:cs typeface="Open Sans"/>
              <a:sym typeface="Open Sans"/>
            </a:endParaRPr>
          </a:p>
          <a:p>
            <a:pPr marL="0" lvl="0" indent="0" algn="l" rtl="0">
              <a:spcBef>
                <a:spcPts val="800"/>
              </a:spcBef>
              <a:spcAft>
                <a:spcPts val="0"/>
              </a:spcAft>
              <a:buNone/>
            </a:pPr>
            <a:endParaRPr>
              <a:latin typeface="Open Sans"/>
              <a:ea typeface="Open Sans"/>
              <a:cs typeface="Open Sans"/>
              <a:sym typeface="Open Sans"/>
            </a:endParaRPr>
          </a:p>
        </p:txBody>
      </p:sp>
      <p:sp>
        <p:nvSpPr>
          <p:cNvPr id="327" name="Google Shape;327;p57"/>
          <p:cNvSpPr txBox="1">
            <a:spLocks noGrp="1"/>
          </p:cNvSpPr>
          <p:nvPr>
            <p:ph type="title"/>
          </p:nvPr>
        </p:nvSpPr>
        <p:spPr>
          <a:xfrm>
            <a:off x="628650" y="80575"/>
            <a:ext cx="7886700" cy="549000"/>
          </a:xfrm>
          <a:prstGeom prst="rect">
            <a:avLst/>
          </a:prstGeom>
        </p:spPr>
        <p:txBody>
          <a:bodyPr spcFirstLastPara="1" wrap="square" lIns="34300" tIns="17150" rIns="34300" bIns="17150" anchor="ctr" anchorCtr="0">
            <a:noAutofit/>
          </a:bodyPr>
          <a:lstStyle/>
          <a:p>
            <a:pPr marL="0" lvl="0" indent="0" algn="l" rtl="0">
              <a:spcBef>
                <a:spcPts val="0"/>
              </a:spcBef>
              <a:spcAft>
                <a:spcPts val="0"/>
              </a:spcAft>
              <a:buNone/>
            </a:pPr>
            <a:r>
              <a:rPr lang="en" sz="3000">
                <a:latin typeface="Copse"/>
                <a:ea typeface="Copse"/>
                <a:cs typeface="Copse"/>
                <a:sym typeface="Copse"/>
              </a:rPr>
              <a:t>Parent Reflection</a:t>
            </a:r>
            <a:endParaRPr sz="3000">
              <a:latin typeface="Copse"/>
              <a:ea typeface="Copse"/>
              <a:cs typeface="Copse"/>
              <a:sym typeface="Copse"/>
            </a:endParaRPr>
          </a:p>
        </p:txBody>
      </p:sp>
      <p:pic>
        <p:nvPicPr>
          <p:cNvPr id="3" name="Audio 2">
            <a:hlinkClick r:id="" action="ppaction://media"/>
            <a:extLst>
              <a:ext uri="{FF2B5EF4-FFF2-40B4-BE49-F238E27FC236}">
                <a16:creationId xmlns:a16="http://schemas.microsoft.com/office/drawing/2014/main" id="{82C8AE7F-B87D-4707-90CF-B9C28A96E8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9595"/>
    </mc:Choice>
    <mc:Fallback>
      <p:transition spd="slow" advTm="49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58"/>
          <p:cNvPicPr preferRelativeResize="0"/>
          <p:nvPr/>
        </p:nvPicPr>
        <p:blipFill>
          <a:blip r:embed="rId6">
            <a:alphaModFix/>
          </a:blip>
          <a:stretch>
            <a:fillRect/>
          </a:stretch>
        </p:blipFill>
        <p:spPr>
          <a:xfrm>
            <a:off x="439425" y="749000"/>
            <a:ext cx="8189302" cy="4250774"/>
          </a:xfrm>
          <a:prstGeom prst="rect">
            <a:avLst/>
          </a:prstGeom>
          <a:noFill/>
          <a:ln>
            <a:noFill/>
          </a:ln>
        </p:spPr>
      </p:pic>
      <p:sp>
        <p:nvSpPr>
          <p:cNvPr id="333" name="Google Shape;333;p58"/>
          <p:cNvSpPr txBox="1">
            <a:spLocks noGrp="1"/>
          </p:cNvSpPr>
          <p:nvPr>
            <p:ph type="title"/>
          </p:nvPr>
        </p:nvSpPr>
        <p:spPr>
          <a:xfrm>
            <a:off x="218450" y="109250"/>
            <a:ext cx="7886700" cy="549000"/>
          </a:xfrm>
          <a:prstGeom prst="rect">
            <a:avLst/>
          </a:prstGeom>
        </p:spPr>
        <p:txBody>
          <a:bodyPr spcFirstLastPara="1" wrap="square" lIns="34300" tIns="17150" rIns="34300" bIns="17150" anchor="ctr" anchorCtr="0">
            <a:noAutofit/>
          </a:bodyPr>
          <a:lstStyle/>
          <a:p>
            <a:pPr marL="0" lvl="0" indent="0" algn="l" rtl="0">
              <a:spcBef>
                <a:spcPts val="0"/>
              </a:spcBef>
              <a:spcAft>
                <a:spcPts val="0"/>
              </a:spcAft>
              <a:buNone/>
            </a:pPr>
            <a:r>
              <a:rPr lang="en" sz="2700" b="1">
                <a:latin typeface="Copse"/>
                <a:ea typeface="Copse"/>
                <a:cs typeface="Copse"/>
                <a:sym typeface="Copse"/>
              </a:rPr>
              <a:t>Looking Down the Road...ELA</a:t>
            </a:r>
            <a:endParaRPr sz="2700" b="1">
              <a:latin typeface="Copse"/>
              <a:ea typeface="Copse"/>
              <a:cs typeface="Copse"/>
              <a:sym typeface="Copse"/>
            </a:endParaRPr>
          </a:p>
        </p:txBody>
      </p:sp>
      <p:sp>
        <p:nvSpPr>
          <p:cNvPr id="334" name="Google Shape;334;p58"/>
          <p:cNvSpPr/>
          <p:nvPr/>
        </p:nvSpPr>
        <p:spPr>
          <a:xfrm>
            <a:off x="1210475" y="1481250"/>
            <a:ext cx="3132600" cy="1090500"/>
          </a:xfrm>
          <a:prstGeom prst="ellipse">
            <a:avLst/>
          </a:prstGeom>
          <a:noFill/>
          <a:ln w="19050" cap="flat" cmpd="sng">
            <a:solidFill>
              <a:schemeClr val="accent3"/>
            </a:solidFill>
            <a:prstDash val="solid"/>
            <a:round/>
            <a:headEnd type="none" w="sm" len="sm"/>
            <a:tailEnd type="none" w="sm" len="sm"/>
          </a:ln>
        </p:spPr>
        <p:txBody>
          <a:bodyPr spcFirstLastPara="1" wrap="square" lIns="83800" tIns="83800" rIns="83800" bIns="83800" anchor="ctr" anchorCtr="0">
            <a:noAutofit/>
          </a:bodyPr>
          <a:lstStyle/>
          <a:p>
            <a:pPr marL="0" lvl="0" indent="0" algn="l" rtl="0">
              <a:spcBef>
                <a:spcPts val="0"/>
              </a:spcBef>
              <a:spcAft>
                <a:spcPts val="0"/>
              </a:spcAft>
              <a:buNone/>
            </a:pPr>
            <a:endParaRPr/>
          </a:p>
        </p:txBody>
      </p:sp>
      <p:sp>
        <p:nvSpPr>
          <p:cNvPr id="335" name="Google Shape;335;p58"/>
          <p:cNvSpPr/>
          <p:nvPr/>
        </p:nvSpPr>
        <p:spPr>
          <a:xfrm>
            <a:off x="1210475" y="3269200"/>
            <a:ext cx="2126400" cy="1090500"/>
          </a:xfrm>
          <a:prstGeom prst="ellipse">
            <a:avLst/>
          </a:prstGeom>
          <a:noFill/>
          <a:ln w="19050" cap="flat" cmpd="sng">
            <a:solidFill>
              <a:schemeClr val="accent3"/>
            </a:solidFill>
            <a:prstDash val="solid"/>
            <a:round/>
            <a:headEnd type="none" w="sm" len="sm"/>
            <a:tailEnd type="none" w="sm" len="sm"/>
          </a:ln>
        </p:spPr>
        <p:txBody>
          <a:bodyPr spcFirstLastPara="1" wrap="square" lIns="83800" tIns="83800" rIns="83800" bIns="83800" anchor="ctr" anchorCtr="0">
            <a:noAutofit/>
          </a:bodyPr>
          <a:lstStyle/>
          <a:p>
            <a:pPr marL="0" lvl="0" indent="0" algn="l" rtl="0">
              <a:spcBef>
                <a:spcPts val="0"/>
              </a:spcBef>
              <a:spcAft>
                <a:spcPts val="0"/>
              </a:spcAft>
              <a:buNone/>
            </a:pPr>
            <a:endParaRPr sz="1300"/>
          </a:p>
        </p:txBody>
      </p:sp>
      <p:pic>
        <p:nvPicPr>
          <p:cNvPr id="3" name="Audio 2">
            <a:hlinkClick r:id="" action="ppaction://media"/>
            <a:extLst>
              <a:ext uri="{FF2B5EF4-FFF2-40B4-BE49-F238E27FC236}">
                <a16:creationId xmlns:a16="http://schemas.microsoft.com/office/drawing/2014/main" id="{DCCA620A-009E-40AE-AE7F-FA2584E6269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4584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79419"/>
    </mc:Choice>
    <mc:Fallback>
      <p:transition spd="slow" advTm="79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34"/>
                                        </p:tgtEl>
                                        <p:attrNameLst>
                                          <p:attrName>style.visibility</p:attrName>
                                        </p:attrNameLst>
                                      </p:cBhvr>
                                      <p:to>
                                        <p:strVal val="visible"/>
                                      </p:to>
                                    </p:set>
                                    <p:animEffect transition="in" filter="fade">
                                      <p:cBhvr>
                                        <p:cTn id="11" dur="1000"/>
                                        <p:tgtEl>
                                          <p:spTgt spid="33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35"/>
                                        </p:tgtEl>
                                        <p:attrNameLst>
                                          <p:attrName>style.visibility</p:attrName>
                                        </p:attrNameLst>
                                      </p:cBhvr>
                                      <p:to>
                                        <p:strVal val="visible"/>
                                      </p:to>
                                    </p:set>
                                    <p:animEffect transition="in" filter="fade">
                                      <p:cBhvr>
                                        <p:cTn id="16" dur="1000"/>
                                        <p:tgtEl>
                                          <p:spTgt spid="33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59"/>
          <p:cNvSpPr txBox="1">
            <a:spLocks noGrp="1"/>
          </p:cNvSpPr>
          <p:nvPr>
            <p:ph type="title"/>
          </p:nvPr>
        </p:nvSpPr>
        <p:spPr>
          <a:xfrm>
            <a:off x="218450" y="109250"/>
            <a:ext cx="7886700" cy="549000"/>
          </a:xfrm>
          <a:prstGeom prst="rect">
            <a:avLst/>
          </a:prstGeom>
        </p:spPr>
        <p:txBody>
          <a:bodyPr spcFirstLastPara="1" wrap="square" lIns="34300" tIns="17150" rIns="34300" bIns="17150" anchor="ctr" anchorCtr="0">
            <a:noAutofit/>
          </a:bodyPr>
          <a:lstStyle/>
          <a:p>
            <a:pPr marL="0" lvl="0" indent="0" algn="l" rtl="0">
              <a:spcBef>
                <a:spcPts val="0"/>
              </a:spcBef>
              <a:spcAft>
                <a:spcPts val="0"/>
              </a:spcAft>
              <a:buNone/>
            </a:pPr>
            <a:r>
              <a:rPr lang="en" sz="2700" b="1">
                <a:latin typeface="Copse"/>
                <a:ea typeface="Copse"/>
                <a:cs typeface="Copse"/>
                <a:sym typeface="Copse"/>
              </a:rPr>
              <a:t>Looking Down the Road...ELA</a:t>
            </a:r>
            <a:endParaRPr sz="2700" b="1">
              <a:latin typeface="Copse"/>
              <a:ea typeface="Copse"/>
              <a:cs typeface="Copse"/>
              <a:sym typeface="Copse"/>
            </a:endParaRPr>
          </a:p>
        </p:txBody>
      </p:sp>
      <p:sp>
        <p:nvSpPr>
          <p:cNvPr id="341" name="Google Shape;341;p59"/>
          <p:cNvSpPr txBox="1"/>
          <p:nvPr/>
        </p:nvSpPr>
        <p:spPr>
          <a:xfrm>
            <a:off x="407100" y="955850"/>
            <a:ext cx="8329800" cy="3000000"/>
          </a:xfrm>
          <a:prstGeom prst="rect">
            <a:avLst/>
          </a:prstGeom>
          <a:noFill/>
          <a:ln>
            <a:noFill/>
          </a:ln>
        </p:spPr>
        <p:txBody>
          <a:bodyPr spcFirstLastPara="1" wrap="square" lIns="83800" tIns="83800" rIns="83800" bIns="83800" anchor="t" anchorCtr="0">
            <a:noAutofit/>
          </a:bodyPr>
          <a:lstStyle/>
          <a:p>
            <a:pPr marL="419100" lvl="0" indent="0" algn="l" rtl="0">
              <a:spcBef>
                <a:spcPts val="600"/>
              </a:spcBef>
              <a:spcAft>
                <a:spcPts val="0"/>
              </a:spcAft>
              <a:buNone/>
            </a:pPr>
            <a:endParaRPr sz="2900">
              <a:solidFill>
                <a:srgbClr val="7C9BA5"/>
              </a:solidFill>
            </a:endParaRPr>
          </a:p>
        </p:txBody>
      </p:sp>
      <p:pic>
        <p:nvPicPr>
          <p:cNvPr id="342" name="Google Shape;342;p59"/>
          <p:cNvPicPr preferRelativeResize="0"/>
          <p:nvPr/>
        </p:nvPicPr>
        <p:blipFill>
          <a:blip r:embed="rId6">
            <a:alphaModFix/>
          </a:blip>
          <a:stretch>
            <a:fillRect/>
          </a:stretch>
        </p:blipFill>
        <p:spPr>
          <a:xfrm>
            <a:off x="218450" y="750366"/>
            <a:ext cx="8900300" cy="3642768"/>
          </a:xfrm>
          <a:prstGeom prst="rect">
            <a:avLst/>
          </a:prstGeom>
          <a:noFill/>
          <a:ln>
            <a:noFill/>
          </a:ln>
        </p:spPr>
      </p:pic>
      <p:sp>
        <p:nvSpPr>
          <p:cNvPr id="343" name="Google Shape;343;p59"/>
          <p:cNvSpPr/>
          <p:nvPr/>
        </p:nvSpPr>
        <p:spPr>
          <a:xfrm>
            <a:off x="5365450" y="2773144"/>
            <a:ext cx="3753300" cy="1620000"/>
          </a:xfrm>
          <a:prstGeom prst="ellipse">
            <a:avLst/>
          </a:prstGeom>
          <a:noFill/>
          <a:ln w="19050" cap="flat" cmpd="sng">
            <a:solidFill>
              <a:srgbClr val="222268"/>
            </a:solidFill>
            <a:prstDash val="solid"/>
            <a:round/>
            <a:headEnd type="none" w="sm" len="sm"/>
            <a:tailEnd type="none" w="sm" len="sm"/>
          </a:ln>
        </p:spPr>
        <p:txBody>
          <a:bodyPr spcFirstLastPara="1" wrap="square" lIns="83800" tIns="83800" rIns="83800" bIns="83800" anchor="ctr" anchorCtr="0">
            <a:noAutofit/>
          </a:bodyPr>
          <a:lstStyle/>
          <a:p>
            <a:pPr marL="0" lvl="0" indent="0" algn="l" rtl="0">
              <a:spcBef>
                <a:spcPts val="0"/>
              </a:spcBef>
              <a:spcAft>
                <a:spcPts val="0"/>
              </a:spcAft>
              <a:buNone/>
            </a:pPr>
            <a:endParaRPr/>
          </a:p>
        </p:txBody>
      </p:sp>
      <p:sp>
        <p:nvSpPr>
          <p:cNvPr id="344" name="Google Shape;344;p59"/>
          <p:cNvSpPr/>
          <p:nvPr/>
        </p:nvSpPr>
        <p:spPr>
          <a:xfrm>
            <a:off x="936600" y="1530250"/>
            <a:ext cx="1582500" cy="1090500"/>
          </a:xfrm>
          <a:prstGeom prst="ellipse">
            <a:avLst/>
          </a:prstGeom>
          <a:noFill/>
          <a:ln w="19050" cap="flat" cmpd="sng">
            <a:solidFill>
              <a:schemeClr val="accent3"/>
            </a:solidFill>
            <a:prstDash val="solid"/>
            <a:round/>
            <a:headEnd type="none" w="sm" len="sm"/>
            <a:tailEnd type="none" w="sm" len="sm"/>
          </a:ln>
        </p:spPr>
        <p:txBody>
          <a:bodyPr spcFirstLastPara="1" wrap="square" lIns="83800" tIns="83800" rIns="83800" bIns="83800" anchor="ctr" anchorCtr="0">
            <a:noAutofit/>
          </a:bodyPr>
          <a:lstStyle/>
          <a:p>
            <a:pPr marL="0" lvl="0" indent="0" algn="l" rtl="0">
              <a:spcBef>
                <a:spcPts val="0"/>
              </a:spcBef>
              <a:spcAft>
                <a:spcPts val="0"/>
              </a:spcAft>
              <a:buNone/>
            </a:pPr>
            <a:endParaRPr sz="1300"/>
          </a:p>
        </p:txBody>
      </p:sp>
      <p:sp>
        <p:nvSpPr>
          <p:cNvPr id="345" name="Google Shape;345;p59"/>
          <p:cNvSpPr/>
          <p:nvPr/>
        </p:nvSpPr>
        <p:spPr>
          <a:xfrm>
            <a:off x="863000" y="3094550"/>
            <a:ext cx="969000" cy="723300"/>
          </a:xfrm>
          <a:prstGeom prst="ellipse">
            <a:avLst/>
          </a:prstGeom>
          <a:noFill/>
          <a:ln w="19050" cap="flat" cmpd="sng">
            <a:solidFill>
              <a:schemeClr val="accent3"/>
            </a:solidFill>
            <a:prstDash val="solid"/>
            <a:round/>
            <a:headEnd type="none" w="sm" len="sm"/>
            <a:tailEnd type="none" w="sm" len="sm"/>
          </a:ln>
        </p:spPr>
        <p:txBody>
          <a:bodyPr spcFirstLastPara="1" wrap="square" lIns="83800" tIns="83800" rIns="83800" bIns="83800" anchor="ctr" anchorCtr="0">
            <a:noAutofit/>
          </a:bodyPr>
          <a:lstStyle/>
          <a:p>
            <a:pPr marL="0" lvl="0" indent="0" algn="l" rtl="0">
              <a:spcBef>
                <a:spcPts val="0"/>
              </a:spcBef>
              <a:spcAft>
                <a:spcPts val="0"/>
              </a:spcAft>
              <a:buNone/>
            </a:pPr>
            <a:endParaRPr sz="1300"/>
          </a:p>
        </p:txBody>
      </p:sp>
      <p:pic>
        <p:nvPicPr>
          <p:cNvPr id="3" name="Audio 2">
            <a:hlinkClick r:id="" action="ppaction://media"/>
            <a:extLst>
              <a:ext uri="{FF2B5EF4-FFF2-40B4-BE49-F238E27FC236}">
                <a16:creationId xmlns:a16="http://schemas.microsoft.com/office/drawing/2014/main" id="{9C49A49D-04CD-45F8-A2B5-E2B137C9AA6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4584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06839"/>
    </mc:Choice>
    <mc:Fallback>
      <p:transition spd="slow" advTm="106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44"/>
                                        </p:tgtEl>
                                        <p:attrNameLst>
                                          <p:attrName>style.visibility</p:attrName>
                                        </p:attrNameLst>
                                      </p:cBhvr>
                                      <p:to>
                                        <p:strVal val="visible"/>
                                      </p:to>
                                    </p:set>
                                    <p:animEffect transition="in" filter="fade">
                                      <p:cBhvr>
                                        <p:cTn id="11" dur="1000"/>
                                        <p:tgtEl>
                                          <p:spTgt spid="34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45"/>
                                        </p:tgtEl>
                                        <p:attrNameLst>
                                          <p:attrName>style.visibility</p:attrName>
                                        </p:attrNameLst>
                                      </p:cBhvr>
                                      <p:to>
                                        <p:strVal val="visible"/>
                                      </p:to>
                                    </p:set>
                                    <p:animEffect transition="in" filter="fade">
                                      <p:cBhvr>
                                        <p:cTn id="16" dur="1000"/>
                                        <p:tgtEl>
                                          <p:spTgt spid="34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43"/>
                                        </p:tgtEl>
                                        <p:attrNameLst>
                                          <p:attrName>style.visibility</p:attrName>
                                        </p:attrNameLst>
                                      </p:cBhvr>
                                      <p:to>
                                        <p:strVal val="visible"/>
                                      </p:to>
                                    </p:set>
                                    <p:animEffect transition="in" filter="fade">
                                      <p:cBhvr>
                                        <p:cTn id="21" dur="1000"/>
                                        <p:tgtEl>
                                          <p:spTgt spid="34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60"/>
          <p:cNvSpPr txBox="1">
            <a:spLocks noGrp="1"/>
          </p:cNvSpPr>
          <p:nvPr>
            <p:ph type="title"/>
          </p:nvPr>
        </p:nvSpPr>
        <p:spPr>
          <a:xfrm>
            <a:off x="218450" y="109250"/>
            <a:ext cx="7886700" cy="549000"/>
          </a:xfrm>
          <a:prstGeom prst="rect">
            <a:avLst/>
          </a:prstGeom>
        </p:spPr>
        <p:txBody>
          <a:bodyPr spcFirstLastPara="1" wrap="square" lIns="34300" tIns="17150" rIns="34300" bIns="17150" anchor="ctr" anchorCtr="0">
            <a:noAutofit/>
          </a:bodyPr>
          <a:lstStyle/>
          <a:p>
            <a:pPr marL="0" lvl="0" indent="0" algn="l" rtl="0">
              <a:spcBef>
                <a:spcPts val="0"/>
              </a:spcBef>
              <a:spcAft>
                <a:spcPts val="0"/>
              </a:spcAft>
              <a:buNone/>
            </a:pPr>
            <a:r>
              <a:rPr lang="en" sz="2700" b="1">
                <a:latin typeface="Copse"/>
                <a:ea typeface="Copse"/>
                <a:cs typeface="Copse"/>
                <a:sym typeface="Copse"/>
              </a:rPr>
              <a:t>Looking Down the Road...Math</a:t>
            </a:r>
            <a:endParaRPr sz="2700" b="1">
              <a:latin typeface="Copse"/>
              <a:ea typeface="Copse"/>
              <a:cs typeface="Copse"/>
              <a:sym typeface="Copse"/>
            </a:endParaRPr>
          </a:p>
        </p:txBody>
      </p:sp>
      <p:sp>
        <p:nvSpPr>
          <p:cNvPr id="351" name="Google Shape;351;p60"/>
          <p:cNvSpPr txBox="1"/>
          <p:nvPr/>
        </p:nvSpPr>
        <p:spPr>
          <a:xfrm>
            <a:off x="407100" y="955850"/>
            <a:ext cx="8329800" cy="3000000"/>
          </a:xfrm>
          <a:prstGeom prst="rect">
            <a:avLst/>
          </a:prstGeom>
          <a:noFill/>
          <a:ln>
            <a:noFill/>
          </a:ln>
        </p:spPr>
        <p:txBody>
          <a:bodyPr spcFirstLastPara="1" wrap="square" lIns="83800" tIns="83800" rIns="83800" bIns="83800" anchor="t" anchorCtr="0">
            <a:noAutofit/>
          </a:bodyPr>
          <a:lstStyle/>
          <a:p>
            <a:pPr marL="419100" lvl="0" indent="0" algn="l" rtl="0">
              <a:spcBef>
                <a:spcPts val="600"/>
              </a:spcBef>
              <a:spcAft>
                <a:spcPts val="0"/>
              </a:spcAft>
              <a:buNone/>
            </a:pPr>
            <a:endParaRPr sz="2900">
              <a:solidFill>
                <a:srgbClr val="7C9BA5"/>
              </a:solidFill>
            </a:endParaRPr>
          </a:p>
        </p:txBody>
      </p:sp>
      <p:pic>
        <p:nvPicPr>
          <p:cNvPr id="352" name="Google Shape;352;p60"/>
          <p:cNvPicPr preferRelativeResize="0"/>
          <p:nvPr/>
        </p:nvPicPr>
        <p:blipFill>
          <a:blip r:embed="rId5">
            <a:alphaModFix/>
          </a:blip>
          <a:stretch>
            <a:fillRect/>
          </a:stretch>
        </p:blipFill>
        <p:spPr>
          <a:xfrm>
            <a:off x="628790" y="599287"/>
            <a:ext cx="7064202" cy="4544212"/>
          </a:xfrm>
          <a:prstGeom prst="rect">
            <a:avLst/>
          </a:prstGeom>
          <a:noFill/>
          <a:ln w="19050" cap="flat" cmpd="sng">
            <a:solidFill>
              <a:srgbClr val="000000"/>
            </a:solidFill>
            <a:prstDash val="solid"/>
            <a:round/>
            <a:headEnd type="none" w="sm" len="sm"/>
            <a:tailEnd type="none" w="sm" len="sm"/>
          </a:ln>
        </p:spPr>
      </p:pic>
      <p:sp>
        <p:nvSpPr>
          <p:cNvPr id="353" name="Google Shape;353;p60"/>
          <p:cNvSpPr/>
          <p:nvPr/>
        </p:nvSpPr>
        <p:spPr>
          <a:xfrm>
            <a:off x="2014359" y="1184513"/>
            <a:ext cx="690600" cy="195600"/>
          </a:xfrm>
          <a:prstGeom prst="rect">
            <a:avLst/>
          </a:prstGeom>
          <a:solidFill>
            <a:srgbClr val="C9DAF8"/>
          </a:solidFill>
          <a:ln w="9525" cap="flat" cmpd="sng">
            <a:solidFill>
              <a:srgbClr val="C9DAF8"/>
            </a:solidFill>
            <a:prstDash val="solid"/>
            <a:round/>
            <a:headEnd type="none" w="sm" len="sm"/>
            <a:tailEnd type="none" w="sm" len="sm"/>
          </a:ln>
        </p:spPr>
        <p:txBody>
          <a:bodyPr spcFirstLastPara="1" wrap="square" lIns="34300" tIns="34300" rIns="34300" bIns="34300" anchor="ctr" anchorCtr="0">
            <a:noAutofit/>
          </a:bodyPr>
          <a:lstStyle/>
          <a:p>
            <a:pPr marL="0" lvl="0" indent="0" algn="l" rtl="0">
              <a:spcBef>
                <a:spcPts val="0"/>
              </a:spcBef>
              <a:spcAft>
                <a:spcPts val="0"/>
              </a:spcAft>
              <a:buNone/>
            </a:pPr>
            <a:endParaRPr sz="500">
              <a:solidFill>
                <a:srgbClr val="C9DAF8"/>
              </a:solidFill>
            </a:endParaRPr>
          </a:p>
        </p:txBody>
      </p:sp>
      <p:sp>
        <p:nvSpPr>
          <p:cNvPr id="354" name="Google Shape;354;p60"/>
          <p:cNvSpPr/>
          <p:nvPr/>
        </p:nvSpPr>
        <p:spPr>
          <a:xfrm>
            <a:off x="3418162" y="1184513"/>
            <a:ext cx="690600" cy="195600"/>
          </a:xfrm>
          <a:prstGeom prst="rect">
            <a:avLst/>
          </a:prstGeom>
          <a:solidFill>
            <a:srgbClr val="C9DAF8"/>
          </a:solidFill>
          <a:ln w="9525" cap="flat" cmpd="sng">
            <a:solidFill>
              <a:srgbClr val="C9DAF8"/>
            </a:solidFill>
            <a:prstDash val="solid"/>
            <a:round/>
            <a:headEnd type="none" w="sm" len="sm"/>
            <a:tailEnd type="none" w="sm" len="sm"/>
          </a:ln>
        </p:spPr>
        <p:txBody>
          <a:bodyPr spcFirstLastPara="1" wrap="square" lIns="34300" tIns="34300" rIns="34300" bIns="34300" anchor="ctr" anchorCtr="0">
            <a:noAutofit/>
          </a:bodyPr>
          <a:lstStyle/>
          <a:p>
            <a:pPr marL="0" lvl="0" indent="0" algn="l" rtl="0">
              <a:spcBef>
                <a:spcPts val="0"/>
              </a:spcBef>
              <a:spcAft>
                <a:spcPts val="0"/>
              </a:spcAft>
              <a:buNone/>
            </a:pPr>
            <a:endParaRPr sz="500">
              <a:solidFill>
                <a:srgbClr val="C9DAF8"/>
              </a:solidFill>
            </a:endParaRPr>
          </a:p>
        </p:txBody>
      </p:sp>
      <p:sp>
        <p:nvSpPr>
          <p:cNvPr id="355" name="Google Shape;355;p60"/>
          <p:cNvSpPr/>
          <p:nvPr/>
        </p:nvSpPr>
        <p:spPr>
          <a:xfrm>
            <a:off x="4925548" y="1184513"/>
            <a:ext cx="690600" cy="195600"/>
          </a:xfrm>
          <a:prstGeom prst="rect">
            <a:avLst/>
          </a:prstGeom>
          <a:solidFill>
            <a:srgbClr val="C9DAF8"/>
          </a:solidFill>
          <a:ln w="9525" cap="flat" cmpd="sng">
            <a:solidFill>
              <a:srgbClr val="C9DAF8"/>
            </a:solidFill>
            <a:prstDash val="solid"/>
            <a:round/>
            <a:headEnd type="none" w="sm" len="sm"/>
            <a:tailEnd type="none" w="sm" len="sm"/>
          </a:ln>
        </p:spPr>
        <p:txBody>
          <a:bodyPr spcFirstLastPara="1" wrap="square" lIns="34300" tIns="34300" rIns="34300" bIns="34300" anchor="ctr" anchorCtr="0">
            <a:noAutofit/>
          </a:bodyPr>
          <a:lstStyle/>
          <a:p>
            <a:pPr marL="0" lvl="0" indent="0" algn="l" rtl="0">
              <a:spcBef>
                <a:spcPts val="0"/>
              </a:spcBef>
              <a:spcAft>
                <a:spcPts val="0"/>
              </a:spcAft>
              <a:buNone/>
            </a:pPr>
            <a:endParaRPr sz="500">
              <a:solidFill>
                <a:srgbClr val="C9DAF8"/>
              </a:solidFill>
            </a:endParaRPr>
          </a:p>
        </p:txBody>
      </p:sp>
      <p:sp>
        <p:nvSpPr>
          <p:cNvPr id="356" name="Google Shape;356;p60"/>
          <p:cNvSpPr/>
          <p:nvPr/>
        </p:nvSpPr>
        <p:spPr>
          <a:xfrm>
            <a:off x="6432935" y="1184513"/>
            <a:ext cx="690600" cy="195600"/>
          </a:xfrm>
          <a:prstGeom prst="rect">
            <a:avLst/>
          </a:prstGeom>
          <a:solidFill>
            <a:srgbClr val="C9DAF8"/>
          </a:solidFill>
          <a:ln w="9525" cap="flat" cmpd="sng">
            <a:solidFill>
              <a:srgbClr val="C9DAF8"/>
            </a:solidFill>
            <a:prstDash val="solid"/>
            <a:round/>
            <a:headEnd type="none" w="sm" len="sm"/>
            <a:tailEnd type="none" w="sm" len="sm"/>
          </a:ln>
        </p:spPr>
        <p:txBody>
          <a:bodyPr spcFirstLastPara="1" wrap="square" lIns="34300" tIns="34300" rIns="34300" bIns="34300" anchor="ctr" anchorCtr="0">
            <a:noAutofit/>
          </a:bodyPr>
          <a:lstStyle/>
          <a:p>
            <a:pPr marL="0" lvl="0" indent="0" algn="l" rtl="0">
              <a:spcBef>
                <a:spcPts val="0"/>
              </a:spcBef>
              <a:spcAft>
                <a:spcPts val="0"/>
              </a:spcAft>
              <a:buNone/>
            </a:pPr>
            <a:endParaRPr sz="500">
              <a:solidFill>
                <a:srgbClr val="C9DAF8"/>
              </a:solidFill>
            </a:endParaRPr>
          </a:p>
        </p:txBody>
      </p:sp>
      <p:sp>
        <p:nvSpPr>
          <p:cNvPr id="357" name="Google Shape;357;p60"/>
          <p:cNvSpPr/>
          <p:nvPr/>
        </p:nvSpPr>
        <p:spPr>
          <a:xfrm>
            <a:off x="815819" y="1263525"/>
            <a:ext cx="690600" cy="1167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34300" tIns="34300" rIns="34300" bIns="34300" anchor="ctr" anchorCtr="0">
            <a:noAutofit/>
          </a:bodyPr>
          <a:lstStyle/>
          <a:p>
            <a:pPr marL="0" lvl="0" indent="0" algn="l" rtl="0">
              <a:spcBef>
                <a:spcPts val="0"/>
              </a:spcBef>
              <a:spcAft>
                <a:spcPts val="0"/>
              </a:spcAft>
              <a:buNone/>
            </a:pPr>
            <a:endParaRPr sz="500">
              <a:solidFill>
                <a:srgbClr val="C9DAF8"/>
              </a:solidFill>
            </a:endParaRPr>
          </a:p>
        </p:txBody>
      </p:sp>
      <p:sp>
        <p:nvSpPr>
          <p:cNvPr id="358" name="Google Shape;358;p60"/>
          <p:cNvSpPr/>
          <p:nvPr/>
        </p:nvSpPr>
        <p:spPr>
          <a:xfrm>
            <a:off x="4226704" y="1021819"/>
            <a:ext cx="690600" cy="116700"/>
          </a:xfrm>
          <a:prstGeom prst="rect">
            <a:avLst/>
          </a:prstGeom>
          <a:solidFill>
            <a:srgbClr val="C9DAF8"/>
          </a:solidFill>
          <a:ln w="9525" cap="flat" cmpd="sng">
            <a:solidFill>
              <a:srgbClr val="C9DAF8"/>
            </a:solidFill>
            <a:prstDash val="solid"/>
            <a:round/>
            <a:headEnd type="none" w="sm" len="sm"/>
            <a:tailEnd type="none" w="sm" len="sm"/>
          </a:ln>
        </p:spPr>
        <p:txBody>
          <a:bodyPr spcFirstLastPara="1" wrap="square" lIns="34300" tIns="34300" rIns="34300" bIns="34300" anchor="ctr" anchorCtr="0">
            <a:noAutofit/>
          </a:bodyPr>
          <a:lstStyle/>
          <a:p>
            <a:pPr marL="0" lvl="0" indent="0" algn="l" rtl="0">
              <a:spcBef>
                <a:spcPts val="0"/>
              </a:spcBef>
              <a:spcAft>
                <a:spcPts val="0"/>
              </a:spcAft>
              <a:buNone/>
            </a:pPr>
            <a:endParaRPr sz="500">
              <a:solidFill>
                <a:srgbClr val="C9DAF8"/>
              </a:solidFill>
            </a:endParaRPr>
          </a:p>
        </p:txBody>
      </p:sp>
      <p:pic>
        <p:nvPicPr>
          <p:cNvPr id="3" name="Audio 2">
            <a:hlinkClick r:id="" action="ppaction://media"/>
            <a:extLst>
              <a:ext uri="{FF2B5EF4-FFF2-40B4-BE49-F238E27FC236}">
                <a16:creationId xmlns:a16="http://schemas.microsoft.com/office/drawing/2014/main" id="{7AC4498C-59B9-4C9F-86A0-731795ABB4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9640"/>
    </mc:Choice>
    <mc:Fallback>
      <p:transition spd="slow" advTm="19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61"/>
          <p:cNvSpPr txBox="1">
            <a:spLocks noGrp="1"/>
          </p:cNvSpPr>
          <p:nvPr>
            <p:ph type="title"/>
          </p:nvPr>
        </p:nvSpPr>
        <p:spPr>
          <a:xfrm>
            <a:off x="218450" y="109250"/>
            <a:ext cx="7886700" cy="549000"/>
          </a:xfrm>
          <a:prstGeom prst="rect">
            <a:avLst/>
          </a:prstGeom>
        </p:spPr>
        <p:txBody>
          <a:bodyPr spcFirstLastPara="1" wrap="square" lIns="34300" tIns="17150" rIns="34300" bIns="17150" anchor="ctr" anchorCtr="0">
            <a:noAutofit/>
          </a:bodyPr>
          <a:lstStyle/>
          <a:p>
            <a:pPr marL="0" lvl="0" indent="0" algn="l" rtl="0">
              <a:spcBef>
                <a:spcPts val="0"/>
              </a:spcBef>
              <a:spcAft>
                <a:spcPts val="0"/>
              </a:spcAft>
              <a:buNone/>
            </a:pPr>
            <a:r>
              <a:rPr lang="en" sz="2700" b="1">
                <a:latin typeface="Copse"/>
                <a:ea typeface="Copse"/>
                <a:cs typeface="Copse"/>
                <a:sym typeface="Copse"/>
              </a:rPr>
              <a:t>Looking Down the Road...Math</a:t>
            </a:r>
            <a:endParaRPr sz="2700" b="1">
              <a:latin typeface="Copse"/>
              <a:ea typeface="Copse"/>
              <a:cs typeface="Copse"/>
              <a:sym typeface="Copse"/>
            </a:endParaRPr>
          </a:p>
        </p:txBody>
      </p:sp>
      <p:sp>
        <p:nvSpPr>
          <p:cNvPr id="364" name="Google Shape;364;p61"/>
          <p:cNvSpPr txBox="1"/>
          <p:nvPr/>
        </p:nvSpPr>
        <p:spPr>
          <a:xfrm>
            <a:off x="218450" y="738600"/>
            <a:ext cx="8915100" cy="2198700"/>
          </a:xfrm>
          <a:prstGeom prst="rect">
            <a:avLst/>
          </a:prstGeom>
          <a:noFill/>
          <a:ln>
            <a:noFill/>
          </a:ln>
        </p:spPr>
        <p:txBody>
          <a:bodyPr spcFirstLastPara="1" wrap="square" lIns="83800" tIns="83800" rIns="83800" bIns="83800" anchor="t" anchorCtr="0">
            <a:noAutofit/>
          </a:bodyPr>
          <a:lstStyle/>
          <a:p>
            <a:pPr marL="0" lvl="0" indent="0" algn="l" rtl="0">
              <a:spcBef>
                <a:spcPts val="0"/>
              </a:spcBef>
              <a:spcAft>
                <a:spcPts val="0"/>
              </a:spcAft>
              <a:buNone/>
            </a:pPr>
            <a:r>
              <a:rPr lang="en" sz="1700" b="1">
                <a:latin typeface="Open Sans"/>
                <a:ea typeface="Open Sans"/>
                <a:cs typeface="Open Sans"/>
                <a:sym typeface="Open Sans"/>
              </a:rPr>
              <a:t>Important to Know…</a:t>
            </a:r>
            <a:endParaRPr sz="1700">
              <a:solidFill>
                <a:srgbClr val="7C9BA5"/>
              </a:solidFill>
              <a:latin typeface="Open Sans"/>
              <a:ea typeface="Open Sans"/>
              <a:cs typeface="Open Sans"/>
              <a:sym typeface="Open Sans"/>
            </a:endParaRPr>
          </a:p>
          <a:p>
            <a:pPr marL="1092200" lvl="1" indent="-400050" algn="l" rtl="0">
              <a:spcBef>
                <a:spcPts val="0"/>
              </a:spcBef>
              <a:spcAft>
                <a:spcPts val="0"/>
              </a:spcAft>
              <a:buClr>
                <a:srgbClr val="000000"/>
              </a:buClr>
              <a:buSzPts val="1500"/>
              <a:buFont typeface="Open Sans"/>
              <a:buChar char="–"/>
            </a:pPr>
            <a:r>
              <a:rPr lang="en" sz="1500">
                <a:latin typeface="Open Sans"/>
                <a:ea typeface="Open Sans"/>
                <a:cs typeface="Open Sans"/>
                <a:sym typeface="Open Sans"/>
              </a:rPr>
              <a:t>The content is the same no matter which course you take.</a:t>
            </a:r>
            <a:endParaRPr sz="1500">
              <a:latin typeface="Open Sans"/>
              <a:ea typeface="Open Sans"/>
              <a:cs typeface="Open Sans"/>
              <a:sym typeface="Open Sans"/>
            </a:endParaRPr>
          </a:p>
          <a:p>
            <a:pPr marL="1092200" lvl="1" indent="-400050" algn="l" rtl="0">
              <a:spcBef>
                <a:spcPts val="0"/>
              </a:spcBef>
              <a:spcAft>
                <a:spcPts val="0"/>
              </a:spcAft>
              <a:buClr>
                <a:srgbClr val="000000"/>
              </a:buClr>
              <a:buSzPts val="1500"/>
              <a:buChar char="–"/>
            </a:pPr>
            <a:r>
              <a:rPr lang="en" sz="1500">
                <a:latin typeface="Open Sans"/>
                <a:ea typeface="Open Sans"/>
                <a:cs typeface="Open Sans"/>
                <a:sym typeface="Open Sans"/>
              </a:rPr>
              <a:t>The thing that changes is the amount of content included in </a:t>
            </a:r>
            <a:r>
              <a:rPr lang="en" sz="1500" b="1" u="sng">
                <a:latin typeface="Open Sans"/>
                <a:ea typeface="Open Sans"/>
                <a:cs typeface="Open Sans"/>
                <a:sym typeface="Open Sans"/>
              </a:rPr>
              <a:t>one</a:t>
            </a:r>
            <a:r>
              <a:rPr lang="en" sz="1500">
                <a:latin typeface="Open Sans"/>
                <a:ea typeface="Open Sans"/>
                <a:cs typeface="Open Sans"/>
                <a:sym typeface="Open Sans"/>
              </a:rPr>
              <a:t> school year.</a:t>
            </a:r>
            <a:endParaRPr sz="1500">
              <a:solidFill>
                <a:srgbClr val="7C9BA5"/>
              </a:solidFill>
              <a:latin typeface="Open Sans"/>
              <a:ea typeface="Open Sans"/>
              <a:cs typeface="Open Sans"/>
              <a:sym typeface="Open Sans"/>
            </a:endParaRPr>
          </a:p>
        </p:txBody>
      </p:sp>
      <p:pic>
        <p:nvPicPr>
          <p:cNvPr id="365" name="Google Shape;365;p61"/>
          <p:cNvPicPr preferRelativeResize="0"/>
          <p:nvPr/>
        </p:nvPicPr>
        <p:blipFill>
          <a:blip r:embed="rId6">
            <a:alphaModFix/>
          </a:blip>
          <a:stretch>
            <a:fillRect/>
          </a:stretch>
        </p:blipFill>
        <p:spPr>
          <a:xfrm>
            <a:off x="743800" y="1672875"/>
            <a:ext cx="7462200" cy="999725"/>
          </a:xfrm>
          <a:prstGeom prst="rect">
            <a:avLst/>
          </a:prstGeom>
          <a:noFill/>
          <a:ln>
            <a:noFill/>
          </a:ln>
        </p:spPr>
      </p:pic>
      <p:sp>
        <p:nvSpPr>
          <p:cNvPr id="366" name="Google Shape;366;p61"/>
          <p:cNvSpPr txBox="1"/>
          <p:nvPr/>
        </p:nvSpPr>
        <p:spPr>
          <a:xfrm>
            <a:off x="319300" y="2790750"/>
            <a:ext cx="2723100" cy="340500"/>
          </a:xfrm>
          <a:prstGeom prst="rect">
            <a:avLst/>
          </a:prstGeom>
          <a:noFill/>
          <a:ln>
            <a:noFill/>
          </a:ln>
        </p:spPr>
        <p:txBody>
          <a:bodyPr spcFirstLastPara="1" wrap="square" lIns="83800" tIns="83800" rIns="83800" bIns="83800" anchor="t" anchorCtr="0">
            <a:noAutofit/>
          </a:bodyPr>
          <a:lstStyle/>
          <a:p>
            <a:pPr marL="0" lvl="0" indent="0" algn="l" rtl="0">
              <a:spcBef>
                <a:spcPts val="0"/>
              </a:spcBef>
              <a:spcAft>
                <a:spcPts val="0"/>
              </a:spcAft>
              <a:buNone/>
            </a:pPr>
            <a:r>
              <a:rPr lang="en" sz="1700" b="1">
                <a:latin typeface="Open Sans"/>
                <a:ea typeface="Open Sans"/>
                <a:cs typeface="Open Sans"/>
                <a:sym typeface="Open Sans"/>
              </a:rPr>
              <a:t>With Acceleration...</a:t>
            </a:r>
            <a:endParaRPr sz="1700" b="1">
              <a:latin typeface="Open Sans"/>
              <a:ea typeface="Open Sans"/>
              <a:cs typeface="Open Sans"/>
              <a:sym typeface="Open Sans"/>
            </a:endParaRPr>
          </a:p>
        </p:txBody>
      </p:sp>
      <p:pic>
        <p:nvPicPr>
          <p:cNvPr id="367" name="Google Shape;367;p61"/>
          <p:cNvPicPr preferRelativeResize="0"/>
          <p:nvPr/>
        </p:nvPicPr>
        <p:blipFill>
          <a:blip r:embed="rId7">
            <a:alphaModFix/>
          </a:blip>
          <a:stretch>
            <a:fillRect/>
          </a:stretch>
        </p:blipFill>
        <p:spPr>
          <a:xfrm>
            <a:off x="700800" y="3249400"/>
            <a:ext cx="7505201" cy="1131475"/>
          </a:xfrm>
          <a:prstGeom prst="rect">
            <a:avLst/>
          </a:prstGeom>
          <a:noFill/>
          <a:ln>
            <a:noFill/>
          </a:ln>
        </p:spPr>
      </p:pic>
      <p:pic>
        <p:nvPicPr>
          <p:cNvPr id="5" name="Audio 4">
            <a:hlinkClick r:id="" action="ppaction://media"/>
            <a:extLst>
              <a:ext uri="{FF2B5EF4-FFF2-40B4-BE49-F238E27FC236}">
                <a16:creationId xmlns:a16="http://schemas.microsoft.com/office/drawing/2014/main" id="{BFE94EFA-D78D-49E3-AE6D-69934A294A1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85200" y="4584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51038"/>
    </mc:Choice>
    <mc:Fallback>
      <p:transition spd="slow" advTm="51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66"/>
                                        </p:tgtEl>
                                        <p:attrNameLst>
                                          <p:attrName>style.visibility</p:attrName>
                                        </p:attrNameLst>
                                      </p:cBhvr>
                                      <p:to>
                                        <p:strVal val="visible"/>
                                      </p:to>
                                    </p:set>
                                    <p:animEffect transition="in" filter="fade">
                                      <p:cBhvr>
                                        <p:cTn id="11" dur="1000"/>
                                        <p:tgtEl>
                                          <p:spTgt spid="366"/>
                                        </p:tgtEl>
                                      </p:cBhvr>
                                    </p:animEffect>
                                  </p:childTnLst>
                                </p:cTn>
                              </p:par>
                              <p:par>
                                <p:cTn id="12" presetID="10" presetClass="entr" presetSubtype="0" fill="hold" nodeType="withEffect">
                                  <p:stCondLst>
                                    <p:cond delay="0"/>
                                  </p:stCondLst>
                                  <p:childTnLst>
                                    <p:set>
                                      <p:cBhvr>
                                        <p:cTn id="13" dur="1" fill="hold">
                                          <p:stCondLst>
                                            <p:cond delay="0"/>
                                          </p:stCondLst>
                                        </p:cTn>
                                        <p:tgtEl>
                                          <p:spTgt spid="367"/>
                                        </p:tgtEl>
                                        <p:attrNameLst>
                                          <p:attrName>style.visibility</p:attrName>
                                        </p:attrNameLst>
                                      </p:cBhvr>
                                      <p:to>
                                        <p:strVal val="visible"/>
                                      </p:to>
                                    </p:set>
                                    <p:animEffect transition="in" filter="fade">
                                      <p:cBhvr>
                                        <p:cTn id="14" dur="1000"/>
                                        <p:tgtEl>
                                          <p:spTgt spid="36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62"/>
          <p:cNvSpPr txBox="1">
            <a:spLocks noGrp="1"/>
          </p:cNvSpPr>
          <p:nvPr>
            <p:ph type="title"/>
          </p:nvPr>
        </p:nvSpPr>
        <p:spPr>
          <a:xfrm>
            <a:off x="218450" y="109250"/>
            <a:ext cx="7886700" cy="549000"/>
          </a:xfrm>
          <a:prstGeom prst="rect">
            <a:avLst/>
          </a:prstGeom>
        </p:spPr>
        <p:txBody>
          <a:bodyPr spcFirstLastPara="1" wrap="square" lIns="34300" tIns="17150" rIns="34300" bIns="17150" anchor="ctr" anchorCtr="0">
            <a:noAutofit/>
          </a:bodyPr>
          <a:lstStyle/>
          <a:p>
            <a:pPr marL="0" lvl="0" indent="0" algn="l" rtl="0">
              <a:spcBef>
                <a:spcPts val="0"/>
              </a:spcBef>
              <a:spcAft>
                <a:spcPts val="0"/>
              </a:spcAft>
              <a:buNone/>
            </a:pPr>
            <a:r>
              <a:rPr lang="en" sz="2700" b="1">
                <a:latin typeface="Copse"/>
                <a:ea typeface="Copse"/>
                <a:cs typeface="Copse"/>
                <a:sym typeface="Copse"/>
              </a:rPr>
              <a:t>Looking Down the Road...Math</a:t>
            </a:r>
            <a:endParaRPr sz="2700" b="1">
              <a:latin typeface="Copse"/>
              <a:ea typeface="Copse"/>
              <a:cs typeface="Copse"/>
              <a:sym typeface="Copse"/>
            </a:endParaRPr>
          </a:p>
        </p:txBody>
      </p:sp>
      <p:sp>
        <p:nvSpPr>
          <p:cNvPr id="373" name="Google Shape;373;p62"/>
          <p:cNvSpPr txBox="1"/>
          <p:nvPr/>
        </p:nvSpPr>
        <p:spPr>
          <a:xfrm>
            <a:off x="607035" y="774491"/>
            <a:ext cx="3857700" cy="920400"/>
          </a:xfrm>
          <a:prstGeom prst="rect">
            <a:avLst/>
          </a:prstGeom>
          <a:noFill/>
          <a:ln>
            <a:noFill/>
          </a:ln>
        </p:spPr>
        <p:txBody>
          <a:bodyPr spcFirstLastPara="1" wrap="square" lIns="83800" tIns="83800" rIns="83800" bIns="83800" anchor="t" anchorCtr="0">
            <a:noAutofit/>
          </a:bodyPr>
          <a:lstStyle/>
          <a:p>
            <a:pPr marL="0" lvl="0" indent="0" algn="l" rtl="0">
              <a:spcBef>
                <a:spcPts val="0"/>
              </a:spcBef>
              <a:spcAft>
                <a:spcPts val="0"/>
              </a:spcAft>
              <a:buNone/>
            </a:pPr>
            <a:r>
              <a:rPr lang="en" sz="1700" b="1">
                <a:latin typeface="Open Sans"/>
                <a:ea typeface="Open Sans"/>
                <a:cs typeface="Open Sans"/>
                <a:sym typeface="Open Sans"/>
              </a:rPr>
              <a:t>What is it?</a:t>
            </a:r>
            <a:endParaRPr sz="1700" b="1">
              <a:latin typeface="Open Sans"/>
              <a:ea typeface="Open Sans"/>
              <a:cs typeface="Open Sans"/>
              <a:sym typeface="Open Sans"/>
            </a:endParaRPr>
          </a:p>
        </p:txBody>
      </p:sp>
      <p:pic>
        <p:nvPicPr>
          <p:cNvPr id="374" name="Google Shape;374;p62"/>
          <p:cNvPicPr preferRelativeResize="0"/>
          <p:nvPr/>
        </p:nvPicPr>
        <p:blipFill>
          <a:blip r:embed="rId5">
            <a:alphaModFix/>
          </a:blip>
          <a:stretch>
            <a:fillRect/>
          </a:stretch>
        </p:blipFill>
        <p:spPr>
          <a:xfrm>
            <a:off x="363817" y="1076766"/>
            <a:ext cx="8416367" cy="1346962"/>
          </a:xfrm>
          <a:prstGeom prst="rect">
            <a:avLst/>
          </a:prstGeom>
          <a:noFill/>
          <a:ln>
            <a:noFill/>
          </a:ln>
        </p:spPr>
      </p:pic>
      <p:sp>
        <p:nvSpPr>
          <p:cNvPr id="375" name="Google Shape;375;p62"/>
          <p:cNvSpPr txBox="1"/>
          <p:nvPr/>
        </p:nvSpPr>
        <p:spPr>
          <a:xfrm>
            <a:off x="417025" y="2499850"/>
            <a:ext cx="8206800" cy="3000000"/>
          </a:xfrm>
          <a:prstGeom prst="rect">
            <a:avLst/>
          </a:prstGeom>
          <a:noFill/>
          <a:ln>
            <a:noFill/>
          </a:ln>
        </p:spPr>
        <p:txBody>
          <a:bodyPr spcFirstLastPara="1" wrap="square" lIns="83800" tIns="83800" rIns="83800" bIns="83800" anchor="t" anchorCtr="0">
            <a:noAutofit/>
          </a:bodyPr>
          <a:lstStyle/>
          <a:p>
            <a:pPr marL="685800" lvl="1" indent="-247650" algn="l" rtl="0">
              <a:spcBef>
                <a:spcPts val="300"/>
              </a:spcBef>
              <a:spcAft>
                <a:spcPts val="0"/>
              </a:spcAft>
              <a:buClr>
                <a:srgbClr val="000000"/>
              </a:buClr>
              <a:buSzPts val="1300"/>
              <a:buFont typeface="Open Sans"/>
              <a:buChar char="–"/>
            </a:pPr>
            <a:r>
              <a:rPr lang="en" sz="1300">
                <a:latin typeface="Open Sans"/>
                <a:ea typeface="Open Sans"/>
                <a:cs typeface="Open Sans"/>
                <a:sym typeface="Open Sans"/>
              </a:rPr>
              <a:t>Covers 3 years of content in one school year.  It covers 6</a:t>
            </a:r>
            <a:r>
              <a:rPr lang="en" sz="1300" baseline="30000">
                <a:latin typeface="Open Sans"/>
                <a:ea typeface="Open Sans"/>
                <a:cs typeface="Open Sans"/>
                <a:sym typeface="Open Sans"/>
              </a:rPr>
              <a:t>th</a:t>
            </a:r>
            <a:r>
              <a:rPr lang="en" sz="1300">
                <a:latin typeface="Open Sans"/>
                <a:ea typeface="Open Sans"/>
                <a:cs typeface="Open Sans"/>
                <a:sym typeface="Open Sans"/>
              </a:rPr>
              <a:t>, 7</a:t>
            </a:r>
            <a:r>
              <a:rPr lang="en" sz="1300" baseline="30000">
                <a:latin typeface="Open Sans"/>
                <a:ea typeface="Open Sans"/>
                <a:cs typeface="Open Sans"/>
                <a:sym typeface="Open Sans"/>
              </a:rPr>
              <a:t>th</a:t>
            </a:r>
            <a:r>
              <a:rPr lang="en" sz="1300">
                <a:latin typeface="Open Sans"/>
                <a:ea typeface="Open Sans"/>
                <a:cs typeface="Open Sans"/>
                <a:sym typeface="Open Sans"/>
              </a:rPr>
              <a:t>, and 8</a:t>
            </a:r>
            <a:r>
              <a:rPr lang="en" sz="1300" baseline="30000">
                <a:latin typeface="Open Sans"/>
                <a:ea typeface="Open Sans"/>
                <a:cs typeface="Open Sans"/>
                <a:sym typeface="Open Sans"/>
              </a:rPr>
              <a:t>th</a:t>
            </a:r>
            <a:r>
              <a:rPr lang="en" sz="1300">
                <a:latin typeface="Open Sans"/>
                <a:ea typeface="Open Sans"/>
                <a:cs typeface="Open Sans"/>
                <a:sym typeface="Open Sans"/>
              </a:rPr>
              <a:t> grade content</a:t>
            </a:r>
            <a:endParaRPr sz="1300">
              <a:solidFill>
                <a:srgbClr val="7C9BA5"/>
              </a:solidFill>
              <a:latin typeface="Open Sans"/>
              <a:ea typeface="Open Sans"/>
              <a:cs typeface="Open Sans"/>
              <a:sym typeface="Open Sans"/>
            </a:endParaRPr>
          </a:p>
          <a:p>
            <a:pPr marL="685800" lvl="1" indent="-247650" algn="l" rtl="0">
              <a:spcBef>
                <a:spcPts val="300"/>
              </a:spcBef>
              <a:spcAft>
                <a:spcPts val="0"/>
              </a:spcAft>
              <a:buClr>
                <a:srgbClr val="000000"/>
              </a:buClr>
              <a:buSzPts val="1300"/>
              <a:buFont typeface="Open Sans"/>
              <a:buChar char="–"/>
            </a:pPr>
            <a:r>
              <a:rPr lang="en" sz="1300">
                <a:latin typeface="Open Sans"/>
                <a:ea typeface="Open Sans"/>
                <a:cs typeface="Open Sans"/>
                <a:sym typeface="Open Sans"/>
              </a:rPr>
              <a:t>Accelerative option that does not involve skipping content</a:t>
            </a:r>
            <a:endParaRPr sz="1300">
              <a:solidFill>
                <a:srgbClr val="7C9BA5"/>
              </a:solidFill>
              <a:latin typeface="Open Sans"/>
              <a:ea typeface="Open Sans"/>
              <a:cs typeface="Open Sans"/>
              <a:sym typeface="Open Sans"/>
            </a:endParaRPr>
          </a:p>
          <a:p>
            <a:pPr marL="685800" lvl="1" indent="-247650" algn="l" rtl="0">
              <a:spcBef>
                <a:spcPts val="300"/>
              </a:spcBef>
              <a:spcAft>
                <a:spcPts val="0"/>
              </a:spcAft>
              <a:buClr>
                <a:srgbClr val="000000"/>
              </a:buClr>
              <a:buSzPts val="1300"/>
              <a:buFont typeface="Open Sans"/>
              <a:buChar char="–"/>
            </a:pPr>
            <a:r>
              <a:rPr lang="en" sz="1300">
                <a:latin typeface="Open Sans"/>
                <a:ea typeface="Open Sans"/>
                <a:cs typeface="Open Sans"/>
                <a:sym typeface="Open Sans"/>
              </a:rPr>
              <a:t>Requires a student who is ready to both pick up content quickly and at times independently</a:t>
            </a:r>
            <a:endParaRPr sz="1300">
              <a:latin typeface="Open Sans"/>
              <a:ea typeface="Open Sans"/>
              <a:cs typeface="Open Sans"/>
              <a:sym typeface="Open Sans"/>
            </a:endParaRPr>
          </a:p>
          <a:p>
            <a:pPr marL="419100" lvl="0" indent="0" algn="l" rtl="0">
              <a:spcBef>
                <a:spcPts val="300"/>
              </a:spcBef>
              <a:spcAft>
                <a:spcPts val="0"/>
              </a:spcAft>
              <a:buNone/>
            </a:pPr>
            <a:endParaRPr sz="1300">
              <a:latin typeface="Open Sans"/>
              <a:ea typeface="Open Sans"/>
              <a:cs typeface="Open Sans"/>
              <a:sym typeface="Open Sans"/>
            </a:endParaRPr>
          </a:p>
          <a:p>
            <a:pPr marL="317500" lvl="0" indent="-234950" algn="l" rtl="0">
              <a:spcBef>
                <a:spcPts val="500"/>
              </a:spcBef>
              <a:spcAft>
                <a:spcPts val="0"/>
              </a:spcAft>
              <a:buClr>
                <a:srgbClr val="000000"/>
              </a:buClr>
              <a:buSzPts val="1300"/>
              <a:buFont typeface="Open Sans"/>
              <a:buChar char="•"/>
            </a:pPr>
            <a:r>
              <a:rPr lang="en" sz="1300" b="1">
                <a:latin typeface="Open Sans"/>
                <a:ea typeface="Open Sans"/>
                <a:cs typeface="Open Sans"/>
                <a:sym typeface="Open Sans"/>
              </a:rPr>
              <a:t>How will schools deliver this?</a:t>
            </a:r>
            <a:endParaRPr sz="1300">
              <a:solidFill>
                <a:srgbClr val="7C9BA5"/>
              </a:solidFill>
              <a:latin typeface="Open Sans"/>
              <a:ea typeface="Open Sans"/>
              <a:cs typeface="Open Sans"/>
              <a:sym typeface="Open Sans"/>
            </a:endParaRPr>
          </a:p>
          <a:p>
            <a:pPr marL="685800" lvl="1" indent="-247650" algn="l" rtl="0">
              <a:spcBef>
                <a:spcPts val="300"/>
              </a:spcBef>
              <a:spcAft>
                <a:spcPts val="0"/>
              </a:spcAft>
              <a:buClr>
                <a:srgbClr val="000000"/>
              </a:buClr>
              <a:buSzPts val="1300"/>
              <a:buFont typeface="Open Sans"/>
              <a:buChar char="–"/>
            </a:pPr>
            <a:r>
              <a:rPr lang="en" sz="1300">
                <a:latin typeface="Open Sans"/>
                <a:ea typeface="Open Sans"/>
                <a:cs typeface="Open Sans"/>
                <a:sym typeface="Open Sans"/>
              </a:rPr>
              <a:t>Traditional Classroom Model</a:t>
            </a:r>
            <a:endParaRPr sz="1300">
              <a:solidFill>
                <a:srgbClr val="7C9BA5"/>
              </a:solidFill>
              <a:latin typeface="Open Sans"/>
              <a:ea typeface="Open Sans"/>
              <a:cs typeface="Open Sans"/>
              <a:sym typeface="Open Sans"/>
            </a:endParaRPr>
          </a:p>
          <a:p>
            <a:pPr marL="685800" lvl="1" indent="-247650" algn="l" rtl="0">
              <a:spcBef>
                <a:spcPts val="300"/>
              </a:spcBef>
              <a:spcAft>
                <a:spcPts val="0"/>
              </a:spcAft>
              <a:buClr>
                <a:srgbClr val="000000"/>
              </a:buClr>
              <a:buSzPts val="1300"/>
              <a:buFont typeface="Open Sans"/>
              <a:buChar char="–"/>
            </a:pPr>
            <a:r>
              <a:rPr lang="en" sz="1300">
                <a:latin typeface="Open Sans"/>
                <a:ea typeface="Open Sans"/>
                <a:cs typeface="Open Sans"/>
                <a:sym typeface="Open Sans"/>
              </a:rPr>
              <a:t>Blended Instruction (Math 6 Plus class with online learning modules for Math 7 Plus content)</a:t>
            </a:r>
            <a:endParaRPr sz="1300">
              <a:solidFill>
                <a:srgbClr val="7C9BA5"/>
              </a:solidFill>
              <a:latin typeface="Open Sans"/>
              <a:ea typeface="Open Sans"/>
              <a:cs typeface="Open Sans"/>
              <a:sym typeface="Open Sans"/>
            </a:endParaRPr>
          </a:p>
        </p:txBody>
      </p:sp>
      <p:pic>
        <p:nvPicPr>
          <p:cNvPr id="3" name="Audio 2">
            <a:hlinkClick r:id="" action="ppaction://media"/>
            <a:extLst>
              <a:ext uri="{FF2B5EF4-FFF2-40B4-BE49-F238E27FC236}">
                <a16:creationId xmlns:a16="http://schemas.microsoft.com/office/drawing/2014/main" id="{6DA7CE7D-12A3-42DB-8DAA-721CCFDA47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3926"/>
    </mc:Choice>
    <mc:Fallback>
      <p:transition spd="slow" advTm="23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63"/>
          <p:cNvSpPr txBox="1">
            <a:spLocks noGrp="1"/>
          </p:cNvSpPr>
          <p:nvPr>
            <p:ph type="body" idx="1"/>
          </p:nvPr>
        </p:nvSpPr>
        <p:spPr>
          <a:xfrm>
            <a:off x="628650" y="1077776"/>
            <a:ext cx="7886700" cy="3299100"/>
          </a:xfrm>
          <a:prstGeom prst="rect">
            <a:avLst/>
          </a:prstGeom>
        </p:spPr>
        <p:txBody>
          <a:bodyPr spcFirstLastPara="1" wrap="square" lIns="34300" tIns="17150" rIns="34300" bIns="17150" anchor="t" anchorCtr="0">
            <a:noAutofit/>
          </a:bodyPr>
          <a:lstStyle/>
          <a:p>
            <a:pPr marL="457200" lvl="0" indent="-355600" algn="l" rtl="0">
              <a:spcBef>
                <a:spcPts val="800"/>
              </a:spcBef>
              <a:spcAft>
                <a:spcPts val="0"/>
              </a:spcAft>
              <a:buSzPts val="2000"/>
              <a:buFont typeface="Open Sans"/>
              <a:buChar char="•"/>
            </a:pPr>
            <a:r>
              <a:rPr lang="en" sz="2000">
                <a:latin typeface="Open Sans"/>
                <a:ea typeface="Open Sans"/>
                <a:cs typeface="Open Sans"/>
                <a:sym typeface="Open Sans"/>
              </a:rPr>
              <a:t>Single Subject Acceleration is for Wake County Public Schools students in Kindergarten through 7 grade.</a:t>
            </a:r>
            <a:endParaRPr sz="2000">
              <a:latin typeface="Open Sans"/>
              <a:ea typeface="Open Sans"/>
              <a:cs typeface="Open Sans"/>
              <a:sym typeface="Open Sans"/>
            </a:endParaRPr>
          </a:p>
          <a:p>
            <a:pPr marL="457200" lvl="0" indent="0" algn="l" rtl="0">
              <a:spcBef>
                <a:spcPts val="800"/>
              </a:spcBef>
              <a:spcAft>
                <a:spcPts val="0"/>
              </a:spcAft>
              <a:buNone/>
            </a:pPr>
            <a:endParaRPr sz="2000">
              <a:latin typeface="Open Sans"/>
              <a:ea typeface="Open Sans"/>
              <a:cs typeface="Open Sans"/>
              <a:sym typeface="Open Sans"/>
            </a:endParaRPr>
          </a:p>
          <a:p>
            <a:pPr marL="457200" lvl="0" indent="-355600" algn="l" rtl="0">
              <a:spcBef>
                <a:spcPts val="800"/>
              </a:spcBef>
              <a:spcAft>
                <a:spcPts val="0"/>
              </a:spcAft>
              <a:buSzPts val="2000"/>
              <a:buFont typeface="Open Sans"/>
              <a:buChar char="•"/>
            </a:pPr>
            <a:r>
              <a:rPr lang="en" sz="2000">
                <a:latin typeface="Open Sans"/>
                <a:ea typeface="Open Sans"/>
                <a:cs typeface="Open Sans"/>
                <a:sym typeface="Open Sans"/>
              </a:rPr>
              <a:t>Complete the test request form by the end of the test request window assigned to your child’s school.</a:t>
            </a:r>
            <a:endParaRPr sz="2000">
              <a:latin typeface="Open Sans"/>
              <a:ea typeface="Open Sans"/>
              <a:cs typeface="Open Sans"/>
              <a:sym typeface="Open Sans"/>
            </a:endParaRPr>
          </a:p>
          <a:p>
            <a:pPr marL="457200" lvl="0" indent="0" algn="l" rtl="0">
              <a:spcBef>
                <a:spcPts val="800"/>
              </a:spcBef>
              <a:spcAft>
                <a:spcPts val="0"/>
              </a:spcAft>
              <a:buNone/>
            </a:pPr>
            <a:endParaRPr sz="2000">
              <a:latin typeface="Open Sans"/>
              <a:ea typeface="Open Sans"/>
              <a:cs typeface="Open Sans"/>
              <a:sym typeface="Open Sans"/>
            </a:endParaRPr>
          </a:p>
          <a:p>
            <a:pPr marL="457200" lvl="0" indent="-355600" algn="l" rtl="0">
              <a:spcBef>
                <a:spcPts val="800"/>
              </a:spcBef>
              <a:spcAft>
                <a:spcPts val="0"/>
              </a:spcAft>
              <a:buSzPts val="2000"/>
              <a:buFont typeface="Open Sans"/>
              <a:buChar char="•"/>
            </a:pPr>
            <a:r>
              <a:rPr lang="en" sz="2000">
                <a:latin typeface="Open Sans"/>
                <a:ea typeface="Open Sans"/>
                <a:cs typeface="Open Sans"/>
                <a:sym typeface="Open Sans"/>
              </a:rPr>
              <a:t>Students can test in one subject area only (reading or math)</a:t>
            </a:r>
            <a:endParaRPr sz="2000">
              <a:latin typeface="Open Sans"/>
              <a:ea typeface="Open Sans"/>
              <a:cs typeface="Open Sans"/>
              <a:sym typeface="Open Sans"/>
            </a:endParaRPr>
          </a:p>
          <a:p>
            <a:pPr marL="457200" lvl="0" indent="0" algn="l" rtl="0">
              <a:spcBef>
                <a:spcPts val="800"/>
              </a:spcBef>
              <a:spcAft>
                <a:spcPts val="0"/>
              </a:spcAft>
              <a:buNone/>
            </a:pPr>
            <a:endParaRPr/>
          </a:p>
        </p:txBody>
      </p:sp>
      <p:sp>
        <p:nvSpPr>
          <p:cNvPr id="381" name="Google Shape;381;p63"/>
          <p:cNvSpPr txBox="1">
            <a:spLocks noGrp="1"/>
          </p:cNvSpPr>
          <p:nvPr>
            <p:ph type="title"/>
          </p:nvPr>
        </p:nvSpPr>
        <p:spPr>
          <a:xfrm>
            <a:off x="628650" y="80575"/>
            <a:ext cx="7886700" cy="549000"/>
          </a:xfrm>
          <a:prstGeom prst="rect">
            <a:avLst/>
          </a:prstGeom>
        </p:spPr>
        <p:txBody>
          <a:bodyPr spcFirstLastPara="1" wrap="square" lIns="34300" tIns="17150" rIns="34300" bIns="17150" anchor="ctr" anchorCtr="0">
            <a:noAutofit/>
          </a:bodyPr>
          <a:lstStyle/>
          <a:p>
            <a:pPr marL="0" lvl="0" indent="0" algn="l" rtl="0">
              <a:spcBef>
                <a:spcPts val="0"/>
              </a:spcBef>
              <a:spcAft>
                <a:spcPts val="0"/>
              </a:spcAft>
              <a:buNone/>
            </a:pPr>
            <a:r>
              <a:rPr lang="en" sz="3000">
                <a:latin typeface="Copse"/>
                <a:ea typeface="Copse"/>
                <a:cs typeface="Copse"/>
                <a:sym typeface="Copse"/>
              </a:rPr>
              <a:t>Summary </a:t>
            </a:r>
            <a:endParaRPr sz="3000">
              <a:latin typeface="Copse"/>
              <a:ea typeface="Copse"/>
              <a:cs typeface="Copse"/>
              <a:sym typeface="Copse"/>
            </a:endParaRPr>
          </a:p>
        </p:txBody>
      </p:sp>
      <p:pic>
        <p:nvPicPr>
          <p:cNvPr id="3" name="Audio 2">
            <a:hlinkClick r:id="" action="ppaction://media"/>
            <a:extLst>
              <a:ext uri="{FF2B5EF4-FFF2-40B4-BE49-F238E27FC236}">
                <a16:creationId xmlns:a16="http://schemas.microsoft.com/office/drawing/2014/main" id="{FE986BF9-805F-48AF-A76A-1CB1E079FD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7196"/>
    </mc:Choice>
    <mc:Fallback>
      <p:transition spd="slow" advTm="27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46"/>
          <p:cNvSpPr txBox="1">
            <a:spLocks noGrp="1"/>
          </p:cNvSpPr>
          <p:nvPr>
            <p:ph type="title"/>
          </p:nvPr>
        </p:nvSpPr>
        <p:spPr>
          <a:xfrm>
            <a:off x="128025" y="-9"/>
            <a:ext cx="8229600" cy="857400"/>
          </a:xfrm>
          <a:prstGeom prst="rect">
            <a:avLst/>
          </a:prstGeom>
        </p:spPr>
        <p:txBody>
          <a:bodyPr spcFirstLastPara="1" wrap="square" lIns="34300" tIns="17150" rIns="34300" bIns="17150" anchor="ctr" anchorCtr="0">
            <a:noAutofit/>
          </a:bodyPr>
          <a:lstStyle/>
          <a:p>
            <a:pPr marL="0" lvl="0" indent="0" algn="l" rtl="0">
              <a:lnSpc>
                <a:spcPct val="100000"/>
              </a:lnSpc>
              <a:spcBef>
                <a:spcPts val="0"/>
              </a:spcBef>
              <a:spcAft>
                <a:spcPts val="0"/>
              </a:spcAft>
              <a:buNone/>
            </a:pPr>
            <a:r>
              <a:rPr lang="en" sz="3000">
                <a:solidFill>
                  <a:srgbClr val="FFFFFF"/>
                </a:solidFill>
                <a:latin typeface="Open Sans"/>
                <a:ea typeface="Open Sans"/>
                <a:cs typeface="Open Sans"/>
                <a:sym typeface="Open Sans"/>
              </a:rPr>
              <a:t>What is Single Subject Acceleration (SSA)?</a:t>
            </a:r>
            <a:endParaRPr sz="3000">
              <a:solidFill>
                <a:srgbClr val="FFFFFF"/>
              </a:solidFill>
              <a:latin typeface="Copse"/>
              <a:ea typeface="Copse"/>
              <a:cs typeface="Copse"/>
              <a:sym typeface="Copse"/>
            </a:endParaRPr>
          </a:p>
        </p:txBody>
      </p:sp>
      <p:sp>
        <p:nvSpPr>
          <p:cNvPr id="236" name="Google Shape;236;p46"/>
          <p:cNvSpPr txBox="1"/>
          <p:nvPr/>
        </p:nvSpPr>
        <p:spPr>
          <a:xfrm>
            <a:off x="499500" y="927775"/>
            <a:ext cx="8145000" cy="2997900"/>
          </a:xfrm>
          <a:prstGeom prst="rect">
            <a:avLst/>
          </a:prstGeom>
          <a:noFill/>
          <a:ln>
            <a:noFill/>
          </a:ln>
        </p:spPr>
        <p:txBody>
          <a:bodyPr spcFirstLastPara="1" wrap="square" lIns="91425" tIns="91425" rIns="91425" bIns="91425" anchor="t" anchorCtr="0">
            <a:noAutofit/>
          </a:bodyPr>
          <a:lstStyle/>
          <a:p>
            <a:pPr marL="914400" lvl="0" indent="0" algn="l" rtl="0">
              <a:spcBef>
                <a:spcPts val="0"/>
              </a:spcBef>
              <a:spcAft>
                <a:spcPts val="0"/>
              </a:spcAft>
              <a:buNone/>
            </a:pPr>
            <a:endParaRPr sz="2400">
              <a:latin typeface="Open Sans"/>
              <a:ea typeface="Open Sans"/>
              <a:cs typeface="Open Sans"/>
              <a:sym typeface="Open Sans"/>
            </a:endParaRPr>
          </a:p>
          <a:p>
            <a:pPr marL="0" marR="0" lvl="0" indent="0" algn="l" rtl="0">
              <a:spcBef>
                <a:spcPts val="0"/>
              </a:spcBef>
              <a:spcAft>
                <a:spcPts val="0"/>
              </a:spcAft>
              <a:buNone/>
            </a:pPr>
            <a:r>
              <a:rPr lang="en" sz="2400">
                <a:latin typeface="Open Sans"/>
                <a:ea typeface="Open Sans"/>
                <a:cs typeface="Open Sans"/>
                <a:sym typeface="Open Sans"/>
              </a:rPr>
              <a:t>Single Subject Acceleration (SSA) is the practice of assigning a student to a higher-grade level than is typical, given the student’s age, for the purpose of providing access to appropriately challenging learning opportunities in either Math or English Language Arts. </a:t>
            </a:r>
            <a:endParaRPr sz="2400">
              <a:latin typeface="Open Sans"/>
              <a:ea typeface="Open Sans"/>
              <a:cs typeface="Open Sans"/>
              <a:sym typeface="Open Sans"/>
            </a:endParaRPr>
          </a:p>
          <a:p>
            <a:pPr marL="457200" lvl="0" indent="0" algn="l" rtl="0">
              <a:spcBef>
                <a:spcPts val="0"/>
              </a:spcBef>
              <a:spcAft>
                <a:spcPts val="0"/>
              </a:spcAft>
              <a:buNone/>
            </a:pPr>
            <a:endParaRPr sz="2400">
              <a:latin typeface="Open Sans"/>
              <a:ea typeface="Open Sans"/>
              <a:cs typeface="Open Sans"/>
              <a:sym typeface="Open Sans"/>
            </a:endParaRPr>
          </a:p>
        </p:txBody>
      </p:sp>
      <p:pic>
        <p:nvPicPr>
          <p:cNvPr id="8" name="Audio 7">
            <a:hlinkClick r:id="" action="ppaction://media"/>
            <a:extLst>
              <a:ext uri="{FF2B5EF4-FFF2-40B4-BE49-F238E27FC236}">
                <a16:creationId xmlns:a16="http://schemas.microsoft.com/office/drawing/2014/main" id="{D96C14A8-90DC-4FBF-804C-84D2FEA1283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4584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9779"/>
    </mc:Choice>
    <mc:Fallback>
      <p:transition spd="slow" advTm="19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36"/>
                                        </p:tgtEl>
                                        <p:attrNameLst>
                                          <p:attrName>style.visibility</p:attrName>
                                        </p:attrNameLst>
                                      </p:cBhvr>
                                      <p:to>
                                        <p:strVal val="visible"/>
                                      </p:to>
                                    </p:set>
                                    <p:animEffect transition="in" filter="fade">
                                      <p:cBhvr>
                                        <p:cTn id="11" dur="10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64"/>
          <p:cNvSpPr txBox="1">
            <a:spLocks noGrp="1"/>
          </p:cNvSpPr>
          <p:nvPr>
            <p:ph type="body" idx="1"/>
          </p:nvPr>
        </p:nvSpPr>
        <p:spPr>
          <a:xfrm>
            <a:off x="628650" y="869212"/>
            <a:ext cx="7886700" cy="3507600"/>
          </a:xfrm>
          <a:prstGeom prst="rect">
            <a:avLst/>
          </a:prstGeom>
        </p:spPr>
        <p:txBody>
          <a:bodyPr spcFirstLastPara="1" wrap="square" lIns="34300" tIns="17150" rIns="34300" bIns="17150" anchor="t" anchorCtr="0">
            <a:noAutofit/>
          </a:bodyPr>
          <a:lstStyle/>
          <a:p>
            <a:pPr marL="457200" lvl="0" indent="-355600" algn="l" rtl="0">
              <a:spcBef>
                <a:spcPts val="800"/>
              </a:spcBef>
              <a:spcAft>
                <a:spcPts val="0"/>
              </a:spcAft>
              <a:buSzPts val="2000"/>
              <a:buFont typeface="Open Sans"/>
              <a:buChar char="•"/>
            </a:pPr>
            <a:r>
              <a:rPr lang="en" sz="2000">
                <a:latin typeface="Open Sans"/>
                <a:ea typeface="Open Sans"/>
                <a:cs typeface="Open Sans"/>
                <a:sym typeface="Open Sans"/>
              </a:rPr>
              <a:t>The math assessment has multiple choice and open ended question types</a:t>
            </a:r>
            <a:endParaRPr sz="2000">
              <a:latin typeface="Open Sans"/>
              <a:ea typeface="Open Sans"/>
              <a:cs typeface="Open Sans"/>
              <a:sym typeface="Open Sans"/>
            </a:endParaRPr>
          </a:p>
          <a:p>
            <a:pPr marL="457200" lvl="0" indent="0" algn="l" rtl="0">
              <a:spcBef>
                <a:spcPts val="800"/>
              </a:spcBef>
              <a:spcAft>
                <a:spcPts val="0"/>
              </a:spcAft>
              <a:buNone/>
            </a:pPr>
            <a:endParaRPr sz="2000">
              <a:latin typeface="Open Sans"/>
              <a:ea typeface="Open Sans"/>
              <a:cs typeface="Open Sans"/>
              <a:sym typeface="Open Sans"/>
            </a:endParaRPr>
          </a:p>
          <a:p>
            <a:pPr marL="457200" lvl="0" indent="-355600" algn="l" rtl="0">
              <a:spcBef>
                <a:spcPts val="800"/>
              </a:spcBef>
              <a:spcAft>
                <a:spcPts val="0"/>
              </a:spcAft>
              <a:buSzPts val="2000"/>
              <a:buFont typeface="Open Sans"/>
              <a:buChar char="•"/>
            </a:pPr>
            <a:r>
              <a:rPr lang="en" sz="2000">
                <a:latin typeface="Open Sans"/>
                <a:ea typeface="Open Sans"/>
                <a:cs typeface="Open Sans"/>
                <a:sym typeface="Open Sans"/>
              </a:rPr>
              <a:t>The ELA assessment has a written portion well as reading.</a:t>
            </a:r>
            <a:endParaRPr sz="2000">
              <a:latin typeface="Open Sans"/>
              <a:ea typeface="Open Sans"/>
              <a:cs typeface="Open Sans"/>
              <a:sym typeface="Open Sans"/>
            </a:endParaRPr>
          </a:p>
          <a:p>
            <a:pPr marL="457200" lvl="0" indent="0" algn="l" rtl="0">
              <a:spcBef>
                <a:spcPts val="800"/>
              </a:spcBef>
              <a:spcAft>
                <a:spcPts val="0"/>
              </a:spcAft>
              <a:buNone/>
            </a:pPr>
            <a:endParaRPr sz="2000">
              <a:latin typeface="Open Sans"/>
              <a:ea typeface="Open Sans"/>
              <a:cs typeface="Open Sans"/>
              <a:sym typeface="Open Sans"/>
            </a:endParaRPr>
          </a:p>
          <a:p>
            <a:pPr marL="457200" lvl="0" indent="-361950" algn="l" rtl="0">
              <a:spcBef>
                <a:spcPts val="800"/>
              </a:spcBef>
              <a:spcAft>
                <a:spcPts val="0"/>
              </a:spcAft>
              <a:buSzPts val="2100"/>
              <a:buChar char="•"/>
            </a:pPr>
            <a:r>
              <a:rPr lang="en" sz="2000">
                <a:latin typeface="Open Sans"/>
                <a:ea typeface="Open Sans"/>
                <a:cs typeface="Open Sans"/>
                <a:sym typeface="Open Sans"/>
              </a:rPr>
              <a:t>Consider how Single Subject Acceleration will affect your child’s educational career for high school and college. </a:t>
            </a:r>
            <a:r>
              <a:rPr lang="en"/>
              <a:t> </a:t>
            </a:r>
            <a:endParaRPr/>
          </a:p>
        </p:txBody>
      </p:sp>
      <p:sp>
        <p:nvSpPr>
          <p:cNvPr id="387" name="Google Shape;387;p64"/>
          <p:cNvSpPr txBox="1">
            <a:spLocks noGrp="1"/>
          </p:cNvSpPr>
          <p:nvPr>
            <p:ph type="title"/>
          </p:nvPr>
        </p:nvSpPr>
        <p:spPr>
          <a:xfrm>
            <a:off x="628650" y="80575"/>
            <a:ext cx="7886700" cy="549000"/>
          </a:xfrm>
          <a:prstGeom prst="rect">
            <a:avLst/>
          </a:prstGeom>
        </p:spPr>
        <p:txBody>
          <a:bodyPr spcFirstLastPara="1" wrap="square" lIns="34300" tIns="17150" rIns="34300" bIns="17150" anchor="ctr" anchorCtr="0">
            <a:noAutofit/>
          </a:bodyPr>
          <a:lstStyle/>
          <a:p>
            <a:pPr marL="0" lvl="0" indent="0" algn="l" rtl="0">
              <a:spcBef>
                <a:spcPts val="0"/>
              </a:spcBef>
              <a:spcAft>
                <a:spcPts val="0"/>
              </a:spcAft>
              <a:buNone/>
            </a:pPr>
            <a:r>
              <a:rPr lang="en" sz="3000">
                <a:latin typeface="Copse"/>
                <a:ea typeface="Copse"/>
                <a:cs typeface="Copse"/>
                <a:sym typeface="Copse"/>
              </a:rPr>
              <a:t>Summary </a:t>
            </a:r>
            <a:endParaRPr sz="3000">
              <a:latin typeface="Copse"/>
              <a:ea typeface="Copse"/>
              <a:cs typeface="Copse"/>
              <a:sym typeface="Copse"/>
            </a:endParaRPr>
          </a:p>
        </p:txBody>
      </p:sp>
      <p:pic>
        <p:nvPicPr>
          <p:cNvPr id="3" name="Audio 2">
            <a:hlinkClick r:id="" action="ppaction://media"/>
            <a:extLst>
              <a:ext uri="{FF2B5EF4-FFF2-40B4-BE49-F238E27FC236}">
                <a16:creationId xmlns:a16="http://schemas.microsoft.com/office/drawing/2014/main" id="{7BEF0126-2DA8-42A1-957F-92A6931DF5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3317"/>
    </mc:Choice>
    <mc:Fallback>
      <p:transition spd="slow" advTm="23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p65"/>
          <p:cNvPicPr preferRelativeResize="0"/>
          <p:nvPr/>
        </p:nvPicPr>
        <p:blipFill>
          <a:blip r:embed="rId5">
            <a:alphaModFix/>
          </a:blip>
          <a:stretch>
            <a:fillRect/>
          </a:stretch>
        </p:blipFill>
        <p:spPr>
          <a:xfrm>
            <a:off x="1911000" y="142500"/>
            <a:ext cx="5848974" cy="4392549"/>
          </a:xfrm>
          <a:prstGeom prst="rect">
            <a:avLst/>
          </a:prstGeom>
          <a:noFill/>
          <a:ln>
            <a:noFill/>
          </a:ln>
        </p:spPr>
      </p:pic>
      <p:pic>
        <p:nvPicPr>
          <p:cNvPr id="3" name="Audio 2">
            <a:hlinkClick r:id="" action="ppaction://media"/>
            <a:extLst>
              <a:ext uri="{FF2B5EF4-FFF2-40B4-BE49-F238E27FC236}">
                <a16:creationId xmlns:a16="http://schemas.microsoft.com/office/drawing/2014/main" id="{2F7207AC-F1F8-4AA9-BCEF-FB4F113E80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111"/>
    </mc:Choice>
    <mc:Fallback>
      <p:transition spd="slow" advTm="20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47"/>
          <p:cNvSpPr txBox="1">
            <a:spLocks noGrp="1"/>
          </p:cNvSpPr>
          <p:nvPr>
            <p:ph type="title"/>
          </p:nvPr>
        </p:nvSpPr>
        <p:spPr>
          <a:xfrm>
            <a:off x="628650" y="80575"/>
            <a:ext cx="7886700" cy="549000"/>
          </a:xfrm>
          <a:prstGeom prst="rect">
            <a:avLst/>
          </a:prstGeom>
        </p:spPr>
        <p:txBody>
          <a:bodyPr spcFirstLastPara="1" wrap="square" lIns="34300" tIns="17150" rIns="34300" bIns="17150" anchor="ctr" anchorCtr="0">
            <a:noAutofit/>
          </a:bodyPr>
          <a:lstStyle/>
          <a:p>
            <a:pPr marL="0" lvl="0" indent="0" algn="l" rtl="0">
              <a:lnSpc>
                <a:spcPct val="100000"/>
              </a:lnSpc>
              <a:spcBef>
                <a:spcPts val="0"/>
              </a:spcBef>
              <a:spcAft>
                <a:spcPts val="0"/>
              </a:spcAft>
              <a:buNone/>
            </a:pPr>
            <a:r>
              <a:rPr lang="en" sz="3000">
                <a:solidFill>
                  <a:srgbClr val="FFFFFF"/>
                </a:solidFill>
                <a:latin typeface="Copse"/>
                <a:ea typeface="Copse"/>
                <a:cs typeface="Copse"/>
                <a:sym typeface="Copse"/>
              </a:rPr>
              <a:t>Who can be tested for SSA?</a:t>
            </a:r>
            <a:endParaRPr sz="3000">
              <a:solidFill>
                <a:srgbClr val="FFFFFF"/>
              </a:solidFill>
              <a:latin typeface="Copse"/>
              <a:ea typeface="Copse"/>
              <a:cs typeface="Copse"/>
              <a:sym typeface="Copse"/>
            </a:endParaRPr>
          </a:p>
        </p:txBody>
      </p:sp>
      <p:sp>
        <p:nvSpPr>
          <p:cNvPr id="242" name="Google Shape;242;p47"/>
          <p:cNvSpPr txBox="1"/>
          <p:nvPr/>
        </p:nvSpPr>
        <p:spPr>
          <a:xfrm>
            <a:off x="628650" y="1101075"/>
            <a:ext cx="7290900" cy="2667000"/>
          </a:xfrm>
          <a:prstGeom prst="rect">
            <a:avLst/>
          </a:prstGeom>
          <a:noFill/>
          <a:ln>
            <a:noFill/>
          </a:ln>
        </p:spPr>
        <p:txBody>
          <a:bodyPr spcFirstLastPara="1" wrap="square" lIns="91425" tIns="91425" rIns="91425" bIns="91425" anchor="t" anchorCtr="0">
            <a:noAutofit/>
          </a:bodyPr>
          <a:lstStyle/>
          <a:p>
            <a:pPr marL="914400" lvl="0" indent="0" algn="l" rtl="0">
              <a:spcBef>
                <a:spcPts val="0"/>
              </a:spcBef>
              <a:spcAft>
                <a:spcPts val="0"/>
              </a:spcAft>
              <a:buNone/>
            </a:pPr>
            <a:endParaRPr sz="2400">
              <a:latin typeface="Open Sans"/>
              <a:ea typeface="Open Sans"/>
              <a:cs typeface="Open Sans"/>
              <a:sym typeface="Open Sans"/>
            </a:endParaRPr>
          </a:p>
          <a:p>
            <a:pPr marL="914400" lvl="1" indent="-381000" algn="l" rtl="0">
              <a:spcBef>
                <a:spcPts val="0"/>
              </a:spcBef>
              <a:spcAft>
                <a:spcPts val="0"/>
              </a:spcAft>
              <a:buSzPts val="2400"/>
              <a:buFont typeface="Open Sans"/>
              <a:buChar char="○"/>
            </a:pPr>
            <a:r>
              <a:rPr lang="en" sz="2400">
                <a:latin typeface="Open Sans"/>
                <a:ea typeface="Open Sans"/>
                <a:cs typeface="Open Sans"/>
                <a:sym typeface="Open Sans"/>
              </a:rPr>
              <a:t>Kindergarten through 7th grade in math</a:t>
            </a:r>
            <a:endParaRPr sz="2400">
              <a:latin typeface="Open Sans"/>
              <a:ea typeface="Open Sans"/>
              <a:cs typeface="Open Sans"/>
              <a:sym typeface="Open Sans"/>
            </a:endParaRPr>
          </a:p>
          <a:p>
            <a:pPr marL="914400" lvl="1" indent="-381000" algn="l" rtl="0">
              <a:spcBef>
                <a:spcPts val="0"/>
              </a:spcBef>
              <a:spcAft>
                <a:spcPts val="0"/>
              </a:spcAft>
              <a:buSzPts val="2400"/>
              <a:buFont typeface="Open Sans"/>
              <a:buChar char="○"/>
            </a:pPr>
            <a:r>
              <a:rPr lang="en" sz="2400">
                <a:latin typeface="Open Sans"/>
                <a:ea typeface="Open Sans"/>
                <a:cs typeface="Open Sans"/>
                <a:sym typeface="Open Sans"/>
              </a:rPr>
              <a:t>Kindergarten through 7th grade in reading</a:t>
            </a:r>
            <a:endParaRPr sz="2400">
              <a:latin typeface="Open Sans"/>
              <a:ea typeface="Open Sans"/>
              <a:cs typeface="Open Sans"/>
              <a:sym typeface="Open Sans"/>
            </a:endParaRPr>
          </a:p>
          <a:p>
            <a:pPr marL="457200" lvl="0" indent="0" algn="l" rtl="0">
              <a:spcBef>
                <a:spcPts val="0"/>
              </a:spcBef>
              <a:spcAft>
                <a:spcPts val="0"/>
              </a:spcAft>
              <a:buNone/>
            </a:pPr>
            <a:endParaRPr sz="2400">
              <a:latin typeface="Open Sans"/>
              <a:ea typeface="Open Sans"/>
              <a:cs typeface="Open Sans"/>
              <a:sym typeface="Open Sans"/>
            </a:endParaRPr>
          </a:p>
          <a:p>
            <a:pPr marL="457200" lvl="0" indent="0" algn="ctr" rtl="0">
              <a:spcBef>
                <a:spcPts val="0"/>
              </a:spcBef>
              <a:spcAft>
                <a:spcPts val="0"/>
              </a:spcAft>
              <a:buNone/>
            </a:pPr>
            <a:r>
              <a:rPr lang="en" sz="2400">
                <a:latin typeface="Open Sans"/>
                <a:ea typeface="Open Sans"/>
                <a:cs typeface="Open Sans"/>
                <a:sym typeface="Open Sans"/>
              </a:rPr>
              <a:t>Requests come from parents</a:t>
            </a:r>
            <a:endParaRPr sz="2400">
              <a:latin typeface="Open Sans"/>
              <a:ea typeface="Open Sans"/>
              <a:cs typeface="Open Sans"/>
              <a:sym typeface="Open Sans"/>
            </a:endParaRPr>
          </a:p>
        </p:txBody>
      </p:sp>
      <p:pic>
        <p:nvPicPr>
          <p:cNvPr id="4" name="Audio 3">
            <a:hlinkClick r:id="" action="ppaction://media"/>
            <a:extLst>
              <a:ext uri="{FF2B5EF4-FFF2-40B4-BE49-F238E27FC236}">
                <a16:creationId xmlns:a16="http://schemas.microsoft.com/office/drawing/2014/main" id="{9F3C99F4-790A-492B-B4C2-AD9E00929C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3010"/>
    </mc:Choice>
    <mc:Fallback>
      <p:transition spd="slow" advTm="33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48"/>
          <p:cNvSpPr txBox="1">
            <a:spLocks noGrp="1"/>
          </p:cNvSpPr>
          <p:nvPr>
            <p:ph type="title"/>
          </p:nvPr>
        </p:nvSpPr>
        <p:spPr>
          <a:xfrm>
            <a:off x="628638" y="8"/>
            <a:ext cx="7886700" cy="732000"/>
          </a:xfrm>
          <a:prstGeom prst="rect">
            <a:avLst/>
          </a:prstGeom>
        </p:spPr>
        <p:txBody>
          <a:bodyPr spcFirstLastPara="1" wrap="square" lIns="34300" tIns="17150" rIns="34300" bIns="17150" anchor="ctr" anchorCtr="0">
            <a:noAutofit/>
          </a:bodyPr>
          <a:lstStyle/>
          <a:p>
            <a:pPr marL="0" lvl="0" indent="0" algn="l" rtl="0">
              <a:spcBef>
                <a:spcPts val="0"/>
              </a:spcBef>
              <a:spcAft>
                <a:spcPts val="0"/>
              </a:spcAft>
              <a:buNone/>
            </a:pPr>
            <a:r>
              <a:rPr lang="en" sz="3000" b="1">
                <a:latin typeface="Copse"/>
                <a:ea typeface="Copse"/>
                <a:cs typeface="Copse"/>
                <a:sym typeface="Copse"/>
              </a:rPr>
              <a:t>SSA Process from Test Request to Results</a:t>
            </a:r>
            <a:endParaRPr sz="3000" b="1">
              <a:latin typeface="Copse"/>
              <a:ea typeface="Copse"/>
              <a:cs typeface="Copse"/>
              <a:sym typeface="Copse"/>
            </a:endParaRPr>
          </a:p>
        </p:txBody>
      </p:sp>
      <p:grpSp>
        <p:nvGrpSpPr>
          <p:cNvPr id="248" name="Google Shape;248;p48"/>
          <p:cNvGrpSpPr/>
          <p:nvPr/>
        </p:nvGrpSpPr>
        <p:grpSpPr>
          <a:xfrm>
            <a:off x="779363" y="716175"/>
            <a:ext cx="2486829" cy="3879091"/>
            <a:chOff x="1118224" y="283725"/>
            <a:chExt cx="2090826" cy="4260864"/>
          </a:xfrm>
        </p:grpSpPr>
        <p:sp>
          <p:nvSpPr>
            <p:cNvPr id="249" name="Google Shape;249;p48"/>
            <p:cNvSpPr/>
            <p:nvPr/>
          </p:nvSpPr>
          <p:spPr>
            <a:xfrm>
              <a:off x="1178650" y="283725"/>
              <a:ext cx="2030400" cy="4076400"/>
            </a:xfrm>
            <a:prstGeom prst="rect">
              <a:avLst/>
            </a:prstGeom>
            <a:solidFill>
              <a:srgbClr val="005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8"/>
            <p:cNvSpPr/>
            <p:nvPr/>
          </p:nvSpPr>
          <p:spPr>
            <a:xfrm>
              <a:off x="1118224" y="341749"/>
              <a:ext cx="2048100" cy="2490600"/>
            </a:xfrm>
            <a:prstGeom prst="rect">
              <a:avLst/>
            </a:prstGeom>
            <a:solidFill>
              <a:srgbClr val="FFFFFF"/>
            </a:solidFill>
            <a:ln w="19050" cap="flat" cmpd="sng">
              <a:solidFill>
                <a:srgbClr val="0D5D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8"/>
            <p:cNvSpPr/>
            <p:nvPr/>
          </p:nvSpPr>
          <p:spPr>
            <a:xfrm>
              <a:off x="1233860" y="1145609"/>
              <a:ext cx="1815000" cy="142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5595"/>
                  </a:solidFill>
                </a:rPr>
                <a:t>Parents or teachers complete a test request form during the open Test Request Window.</a:t>
              </a:r>
              <a:endParaRPr>
                <a:solidFill>
                  <a:srgbClr val="005595"/>
                </a:solidFill>
              </a:endParaRPr>
            </a:p>
          </p:txBody>
        </p:sp>
        <p:sp>
          <p:nvSpPr>
            <p:cNvPr id="252" name="Google Shape;252;p48"/>
            <p:cNvSpPr/>
            <p:nvPr/>
          </p:nvSpPr>
          <p:spPr>
            <a:xfrm>
              <a:off x="1233850" y="470600"/>
              <a:ext cx="1815000" cy="67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rgbClr val="005595"/>
                  </a:solidFill>
                </a:rPr>
                <a:t>Test Request</a:t>
              </a:r>
              <a:endParaRPr sz="2400">
                <a:solidFill>
                  <a:srgbClr val="005595"/>
                </a:solidFill>
              </a:endParaRPr>
            </a:p>
          </p:txBody>
        </p:sp>
        <p:sp>
          <p:nvSpPr>
            <p:cNvPr id="253" name="Google Shape;253;p48"/>
            <p:cNvSpPr/>
            <p:nvPr/>
          </p:nvSpPr>
          <p:spPr>
            <a:xfrm rot="5400000">
              <a:off x="1938871" y="2785391"/>
              <a:ext cx="389100" cy="2781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8"/>
            <p:cNvSpPr/>
            <p:nvPr/>
          </p:nvSpPr>
          <p:spPr>
            <a:xfrm>
              <a:off x="1236403" y="3118989"/>
              <a:ext cx="1914900" cy="1425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00">
                  <a:solidFill>
                    <a:srgbClr val="FFFFFF"/>
                  </a:solidFill>
                </a:rPr>
                <a:t>Schools prepare for testing.</a:t>
              </a:r>
              <a:endParaRPr sz="1300">
                <a:solidFill>
                  <a:srgbClr val="FFFFFF"/>
                </a:solidFill>
              </a:endParaRPr>
            </a:p>
          </p:txBody>
        </p:sp>
      </p:grpSp>
      <p:grpSp>
        <p:nvGrpSpPr>
          <p:cNvPr id="255" name="Google Shape;255;p48"/>
          <p:cNvGrpSpPr/>
          <p:nvPr/>
        </p:nvGrpSpPr>
        <p:grpSpPr>
          <a:xfrm>
            <a:off x="3328581" y="716175"/>
            <a:ext cx="2486829" cy="3711155"/>
            <a:chOff x="1118224" y="283725"/>
            <a:chExt cx="2090826" cy="4076400"/>
          </a:xfrm>
        </p:grpSpPr>
        <p:sp>
          <p:nvSpPr>
            <p:cNvPr id="256" name="Google Shape;256;p48"/>
            <p:cNvSpPr/>
            <p:nvPr/>
          </p:nvSpPr>
          <p:spPr>
            <a:xfrm>
              <a:off x="1178650" y="283725"/>
              <a:ext cx="2030400" cy="4076400"/>
            </a:xfrm>
            <a:prstGeom prst="rect">
              <a:avLst/>
            </a:prstGeom>
            <a:solidFill>
              <a:srgbClr val="005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8"/>
            <p:cNvSpPr/>
            <p:nvPr/>
          </p:nvSpPr>
          <p:spPr>
            <a:xfrm>
              <a:off x="1118224" y="341749"/>
              <a:ext cx="2048100" cy="2490600"/>
            </a:xfrm>
            <a:prstGeom prst="rect">
              <a:avLst/>
            </a:prstGeom>
            <a:solidFill>
              <a:srgbClr val="FFFFFF"/>
            </a:solidFill>
            <a:ln w="19050" cap="flat" cmpd="sng">
              <a:solidFill>
                <a:srgbClr val="0D5D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8"/>
            <p:cNvSpPr/>
            <p:nvPr/>
          </p:nvSpPr>
          <p:spPr>
            <a:xfrm>
              <a:off x="1256145" y="1132346"/>
              <a:ext cx="1815000" cy="14121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5595"/>
                  </a:solidFill>
                </a:rPr>
                <a:t>Students test in a secure setting during the open Testing Window.  </a:t>
              </a:r>
              <a:endParaRPr>
                <a:solidFill>
                  <a:srgbClr val="005595"/>
                </a:solidFill>
              </a:endParaRPr>
            </a:p>
          </p:txBody>
        </p:sp>
        <p:sp>
          <p:nvSpPr>
            <p:cNvPr id="259" name="Google Shape;259;p48"/>
            <p:cNvSpPr/>
            <p:nvPr/>
          </p:nvSpPr>
          <p:spPr>
            <a:xfrm>
              <a:off x="1256141" y="457337"/>
              <a:ext cx="1815000" cy="6750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rgbClr val="005595"/>
                  </a:solidFill>
                </a:rPr>
                <a:t>Testing</a:t>
              </a:r>
              <a:endParaRPr sz="2400" b="1">
                <a:solidFill>
                  <a:srgbClr val="005595"/>
                </a:solidFill>
              </a:endParaRPr>
            </a:p>
          </p:txBody>
        </p:sp>
        <p:sp>
          <p:nvSpPr>
            <p:cNvPr id="260" name="Google Shape;260;p48"/>
            <p:cNvSpPr/>
            <p:nvPr/>
          </p:nvSpPr>
          <p:spPr>
            <a:xfrm rot="5400000">
              <a:off x="1938871" y="2785391"/>
              <a:ext cx="389100" cy="2781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8"/>
            <p:cNvSpPr/>
            <p:nvPr/>
          </p:nvSpPr>
          <p:spPr>
            <a:xfrm>
              <a:off x="1256145" y="3184592"/>
              <a:ext cx="1922700" cy="1085400"/>
            </a:xfrm>
            <a:prstGeom prst="rect">
              <a:avLst/>
            </a:prstGeom>
            <a:solidFill>
              <a:srgbClr val="005595"/>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00">
                  <a:solidFill>
                    <a:srgbClr val="FFFFFF"/>
                  </a:solidFill>
                </a:rPr>
                <a:t>Schools submit answer documents to Advanced Learning Services.</a:t>
              </a:r>
              <a:endParaRPr sz="1300">
                <a:solidFill>
                  <a:srgbClr val="FFFFFF"/>
                </a:solidFill>
              </a:endParaRPr>
            </a:p>
          </p:txBody>
        </p:sp>
      </p:grpSp>
      <p:grpSp>
        <p:nvGrpSpPr>
          <p:cNvPr id="262" name="Google Shape;262;p48"/>
          <p:cNvGrpSpPr/>
          <p:nvPr/>
        </p:nvGrpSpPr>
        <p:grpSpPr>
          <a:xfrm>
            <a:off x="5877775" y="716175"/>
            <a:ext cx="2450979" cy="3711155"/>
            <a:chOff x="1118203" y="283725"/>
            <a:chExt cx="2060685" cy="4076400"/>
          </a:xfrm>
        </p:grpSpPr>
        <p:sp>
          <p:nvSpPr>
            <p:cNvPr id="263" name="Google Shape;263;p48"/>
            <p:cNvSpPr/>
            <p:nvPr/>
          </p:nvSpPr>
          <p:spPr>
            <a:xfrm>
              <a:off x="1148488" y="283725"/>
              <a:ext cx="2030400" cy="4076400"/>
            </a:xfrm>
            <a:prstGeom prst="rect">
              <a:avLst/>
            </a:prstGeom>
            <a:solidFill>
              <a:srgbClr val="005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8"/>
            <p:cNvSpPr/>
            <p:nvPr/>
          </p:nvSpPr>
          <p:spPr>
            <a:xfrm>
              <a:off x="1118224" y="341749"/>
              <a:ext cx="2048100" cy="2490600"/>
            </a:xfrm>
            <a:prstGeom prst="rect">
              <a:avLst/>
            </a:prstGeom>
            <a:solidFill>
              <a:srgbClr val="FFFFFF"/>
            </a:solidFill>
            <a:ln w="19050" cap="flat" cmpd="sng">
              <a:solidFill>
                <a:srgbClr val="0D5D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8"/>
            <p:cNvSpPr/>
            <p:nvPr/>
          </p:nvSpPr>
          <p:spPr>
            <a:xfrm>
              <a:off x="1148491" y="867946"/>
              <a:ext cx="2000100" cy="19644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005595"/>
                </a:solidFill>
              </a:endParaRPr>
            </a:p>
            <a:p>
              <a:pPr marL="0" lvl="0" indent="0" algn="l" rtl="0">
                <a:spcBef>
                  <a:spcPts val="0"/>
                </a:spcBef>
                <a:spcAft>
                  <a:spcPts val="0"/>
                </a:spcAft>
                <a:buNone/>
              </a:pPr>
              <a:r>
                <a:rPr lang="en">
                  <a:solidFill>
                    <a:srgbClr val="005595"/>
                  </a:solidFill>
                </a:rPr>
                <a:t>Results are shared with parents.</a:t>
              </a:r>
              <a:endParaRPr>
                <a:solidFill>
                  <a:srgbClr val="005595"/>
                </a:solidFill>
              </a:endParaRPr>
            </a:p>
            <a:p>
              <a:pPr marL="457200" lvl="0" indent="0" algn="l" rtl="0">
                <a:spcBef>
                  <a:spcPts val="0"/>
                </a:spcBef>
                <a:spcAft>
                  <a:spcPts val="0"/>
                </a:spcAft>
                <a:buNone/>
              </a:pPr>
              <a:endParaRPr>
                <a:solidFill>
                  <a:srgbClr val="005595"/>
                </a:solidFill>
              </a:endParaRPr>
            </a:p>
            <a:p>
              <a:pPr marL="0" lvl="0" indent="0" algn="l" rtl="0">
                <a:spcBef>
                  <a:spcPts val="0"/>
                </a:spcBef>
                <a:spcAft>
                  <a:spcPts val="0"/>
                </a:spcAft>
                <a:buNone/>
              </a:pPr>
              <a:r>
                <a:rPr lang="en">
                  <a:solidFill>
                    <a:srgbClr val="0D5DDF"/>
                  </a:solidFill>
                </a:rPr>
                <a:t> </a:t>
              </a:r>
              <a:endParaRPr>
                <a:solidFill>
                  <a:srgbClr val="0D5DDF"/>
                </a:solidFill>
              </a:endParaRPr>
            </a:p>
          </p:txBody>
        </p:sp>
        <p:sp>
          <p:nvSpPr>
            <p:cNvPr id="266" name="Google Shape;266;p48"/>
            <p:cNvSpPr/>
            <p:nvPr/>
          </p:nvSpPr>
          <p:spPr>
            <a:xfrm>
              <a:off x="1118203" y="478833"/>
              <a:ext cx="1815000" cy="3891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rgbClr val="005595"/>
                  </a:solidFill>
                </a:rPr>
                <a:t>Results </a:t>
              </a:r>
              <a:endParaRPr sz="2400" b="1">
                <a:solidFill>
                  <a:srgbClr val="005595"/>
                </a:solidFill>
              </a:endParaRPr>
            </a:p>
          </p:txBody>
        </p:sp>
        <p:sp>
          <p:nvSpPr>
            <p:cNvPr id="267" name="Google Shape;267;p48"/>
            <p:cNvSpPr/>
            <p:nvPr/>
          </p:nvSpPr>
          <p:spPr>
            <a:xfrm rot="5400000">
              <a:off x="1986731" y="2847704"/>
              <a:ext cx="311100" cy="2781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8"/>
            <p:cNvSpPr/>
            <p:nvPr/>
          </p:nvSpPr>
          <p:spPr>
            <a:xfrm>
              <a:off x="1234774" y="3142221"/>
              <a:ext cx="1913700" cy="1085400"/>
            </a:xfrm>
            <a:prstGeom prst="rect">
              <a:avLst/>
            </a:prstGeom>
            <a:solidFill>
              <a:srgbClr val="005595"/>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00">
                  <a:solidFill>
                    <a:srgbClr val="FFFFFF"/>
                  </a:solidFill>
                </a:rPr>
                <a:t>Schools review results.  Results will be used to plan instruction for the following school year.</a:t>
              </a:r>
              <a:endParaRPr sz="1300">
                <a:solidFill>
                  <a:srgbClr val="FFFFFF"/>
                </a:solidFill>
              </a:endParaRPr>
            </a:p>
          </p:txBody>
        </p:sp>
      </p:grpSp>
      <p:pic>
        <p:nvPicPr>
          <p:cNvPr id="3" name="Audio 2">
            <a:hlinkClick r:id="" action="ppaction://media"/>
            <a:extLst>
              <a:ext uri="{FF2B5EF4-FFF2-40B4-BE49-F238E27FC236}">
                <a16:creationId xmlns:a16="http://schemas.microsoft.com/office/drawing/2014/main" id="{BEF58A36-A28B-4EB4-B976-7F5FE89C4AE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4584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9168"/>
    </mc:Choice>
    <mc:Fallback>
      <p:transition spd="slow" advTm="29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48"/>
                                        </p:tgtEl>
                                        <p:attrNameLst>
                                          <p:attrName>style.visibility</p:attrName>
                                        </p:attrNameLst>
                                      </p:cBhvr>
                                      <p:to>
                                        <p:strVal val="visible"/>
                                      </p:to>
                                    </p:set>
                                    <p:animEffect transition="in" filter="fade">
                                      <p:cBhvr>
                                        <p:cTn id="11" dur="1000"/>
                                        <p:tgtEl>
                                          <p:spTgt spid="24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55"/>
                                        </p:tgtEl>
                                        <p:attrNameLst>
                                          <p:attrName>style.visibility</p:attrName>
                                        </p:attrNameLst>
                                      </p:cBhvr>
                                      <p:to>
                                        <p:strVal val="visible"/>
                                      </p:to>
                                    </p:set>
                                    <p:animEffect transition="in" filter="fade">
                                      <p:cBhvr>
                                        <p:cTn id="16" dur="1000"/>
                                        <p:tgtEl>
                                          <p:spTgt spid="25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62"/>
                                        </p:tgtEl>
                                        <p:attrNameLst>
                                          <p:attrName>style.visibility</p:attrName>
                                        </p:attrNameLst>
                                      </p:cBhvr>
                                      <p:to>
                                        <p:strVal val="visible"/>
                                      </p:to>
                                    </p:set>
                                    <p:animEffect transition="in" filter="fade">
                                      <p:cBhvr>
                                        <p:cTn id="21" dur="10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49"/>
          <p:cNvSpPr txBox="1">
            <a:spLocks noGrp="1"/>
          </p:cNvSpPr>
          <p:nvPr>
            <p:ph type="title"/>
          </p:nvPr>
        </p:nvSpPr>
        <p:spPr>
          <a:xfrm>
            <a:off x="128025" y="-9"/>
            <a:ext cx="8229600" cy="857400"/>
          </a:xfrm>
          <a:prstGeom prst="rect">
            <a:avLst/>
          </a:prstGeom>
        </p:spPr>
        <p:txBody>
          <a:bodyPr spcFirstLastPara="1" wrap="square" lIns="34300" tIns="17150" rIns="34300" bIns="17150" anchor="ctr" anchorCtr="0">
            <a:noAutofit/>
          </a:bodyPr>
          <a:lstStyle/>
          <a:p>
            <a:pPr marL="0" lvl="0" indent="0" algn="l" rtl="0">
              <a:spcBef>
                <a:spcPts val="0"/>
              </a:spcBef>
              <a:spcAft>
                <a:spcPts val="0"/>
              </a:spcAft>
              <a:buNone/>
            </a:pPr>
            <a:r>
              <a:rPr lang="en">
                <a:latin typeface="Copse"/>
                <a:ea typeface="Copse"/>
                <a:cs typeface="Copse"/>
                <a:sym typeface="Copse"/>
              </a:rPr>
              <a:t>Single Subject Acceleration</a:t>
            </a:r>
            <a:endParaRPr>
              <a:latin typeface="Copse"/>
              <a:ea typeface="Copse"/>
              <a:cs typeface="Copse"/>
              <a:sym typeface="Copse"/>
            </a:endParaRPr>
          </a:p>
        </p:txBody>
      </p:sp>
      <p:sp>
        <p:nvSpPr>
          <p:cNvPr id="274" name="Google Shape;274;p49"/>
          <p:cNvSpPr txBox="1"/>
          <p:nvPr/>
        </p:nvSpPr>
        <p:spPr>
          <a:xfrm>
            <a:off x="1464825" y="635881"/>
            <a:ext cx="5556000" cy="509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2400">
              <a:solidFill>
                <a:srgbClr val="C90062"/>
              </a:solidFill>
              <a:latin typeface="Copse"/>
              <a:ea typeface="Copse"/>
              <a:cs typeface="Copse"/>
              <a:sym typeface="Copse"/>
            </a:endParaRPr>
          </a:p>
          <a:p>
            <a:pPr marL="0" lvl="0" indent="0" algn="ctr" rtl="0">
              <a:spcBef>
                <a:spcPts val="0"/>
              </a:spcBef>
              <a:spcAft>
                <a:spcPts val="0"/>
              </a:spcAft>
              <a:buNone/>
            </a:pPr>
            <a:r>
              <a:rPr lang="en" sz="2400" b="1">
                <a:solidFill>
                  <a:srgbClr val="C90062"/>
                </a:solidFill>
                <a:latin typeface="Copse"/>
                <a:ea typeface="Copse"/>
                <a:cs typeface="Copse"/>
                <a:sym typeface="Copse"/>
              </a:rPr>
              <a:t>SSA Parent Test Request Windows</a:t>
            </a:r>
            <a:endParaRPr sz="2400" b="1">
              <a:solidFill>
                <a:srgbClr val="C90062"/>
              </a:solidFill>
              <a:latin typeface="Copse"/>
              <a:ea typeface="Copse"/>
              <a:cs typeface="Copse"/>
              <a:sym typeface="Copse"/>
            </a:endParaRPr>
          </a:p>
        </p:txBody>
      </p:sp>
      <p:graphicFrame>
        <p:nvGraphicFramePr>
          <p:cNvPr id="275" name="Google Shape;275;p49"/>
          <p:cNvGraphicFramePr/>
          <p:nvPr/>
        </p:nvGraphicFramePr>
        <p:xfrm>
          <a:off x="502988" y="3318650"/>
          <a:ext cx="8138025" cy="1218055"/>
        </p:xfrm>
        <a:graphic>
          <a:graphicData uri="http://schemas.openxmlformats.org/drawingml/2006/table">
            <a:tbl>
              <a:tblPr>
                <a:noFill/>
                <a:tableStyleId>{9EE16C23-ACAD-4454-B9F0-E211BEE1CFDE}</a:tableStyleId>
              </a:tblPr>
              <a:tblGrid>
                <a:gridCol w="4005325">
                  <a:extLst>
                    <a:ext uri="{9D8B030D-6E8A-4147-A177-3AD203B41FA5}">
                      <a16:colId xmlns:a16="http://schemas.microsoft.com/office/drawing/2014/main" val="20000"/>
                    </a:ext>
                  </a:extLst>
                </a:gridCol>
                <a:gridCol w="4132700">
                  <a:extLst>
                    <a:ext uri="{9D8B030D-6E8A-4147-A177-3AD203B41FA5}">
                      <a16:colId xmlns:a16="http://schemas.microsoft.com/office/drawing/2014/main" val="20001"/>
                    </a:ext>
                  </a:extLst>
                </a:gridCol>
              </a:tblGrid>
              <a:tr h="387475">
                <a:tc>
                  <a:txBody>
                    <a:bodyPr/>
                    <a:lstStyle/>
                    <a:p>
                      <a:pPr marL="0" lvl="0" indent="0" algn="ctr" rtl="0">
                        <a:spcBef>
                          <a:spcPts val="0"/>
                        </a:spcBef>
                        <a:spcAft>
                          <a:spcPts val="0"/>
                        </a:spcAft>
                        <a:buNone/>
                      </a:pPr>
                      <a:r>
                        <a:rPr lang="en" sz="1400" b="1">
                          <a:latin typeface="Open Sans"/>
                          <a:ea typeface="Open Sans"/>
                          <a:cs typeface="Open Sans"/>
                          <a:sym typeface="Open Sans"/>
                        </a:rPr>
                        <a:t>Leadership Academies:  </a:t>
                      </a:r>
                      <a:r>
                        <a:rPr lang="en" sz="1400">
                          <a:latin typeface="Open Sans"/>
                          <a:ea typeface="Open Sans"/>
                          <a:cs typeface="Open Sans"/>
                          <a:sym typeface="Open Sans"/>
                        </a:rPr>
                        <a:t>April 6-21</a:t>
                      </a:r>
                      <a:endParaRPr sz="1400">
                        <a:latin typeface="Open Sans"/>
                        <a:ea typeface="Open Sans"/>
                        <a:cs typeface="Open Sans"/>
                        <a:sym typeface="Open Sans"/>
                      </a:endParaRPr>
                    </a:p>
                  </a:txBody>
                  <a:tcPr marL="63500" marR="63500" marT="47625" marB="47625"/>
                </a:tc>
                <a:tc>
                  <a:txBody>
                    <a:bodyPr/>
                    <a:lstStyle/>
                    <a:p>
                      <a:pPr marL="0" lvl="0" indent="0" algn="ctr" rtl="0">
                        <a:spcBef>
                          <a:spcPts val="0"/>
                        </a:spcBef>
                        <a:spcAft>
                          <a:spcPts val="0"/>
                        </a:spcAft>
                        <a:buNone/>
                      </a:pPr>
                      <a:r>
                        <a:rPr lang="en" sz="1400" b="1">
                          <a:latin typeface="Open Sans"/>
                          <a:ea typeface="Open Sans"/>
                          <a:cs typeface="Open Sans"/>
                          <a:sym typeface="Open Sans"/>
                        </a:rPr>
                        <a:t>Modified Calendar:</a:t>
                      </a:r>
                      <a:r>
                        <a:rPr lang="en" sz="1400">
                          <a:latin typeface="Open Sans"/>
                          <a:ea typeface="Open Sans"/>
                          <a:cs typeface="Open Sans"/>
                          <a:sym typeface="Open Sans"/>
                        </a:rPr>
                        <a:t> April 1-15</a:t>
                      </a:r>
                      <a:endParaRPr sz="1400">
                        <a:latin typeface="Open Sans"/>
                        <a:ea typeface="Open Sans"/>
                        <a:cs typeface="Open Sans"/>
                        <a:sym typeface="Open Sans"/>
                      </a:endParaRPr>
                    </a:p>
                  </a:txBody>
                  <a:tcPr marL="63500" marR="63500" marT="47625" marB="47625"/>
                </a:tc>
                <a:extLst>
                  <a:ext uri="{0D108BD9-81ED-4DB2-BD59-A6C34878D82A}">
                    <a16:rowId xmlns:a16="http://schemas.microsoft.com/office/drawing/2014/main" val="10000"/>
                  </a:ext>
                </a:extLst>
              </a:tr>
              <a:tr h="0">
                <a:tc>
                  <a:txBody>
                    <a:bodyPr/>
                    <a:lstStyle/>
                    <a:p>
                      <a:pPr marL="0" lvl="0" indent="0" algn="ctr" rtl="0">
                        <a:spcBef>
                          <a:spcPts val="0"/>
                        </a:spcBef>
                        <a:spcAft>
                          <a:spcPts val="0"/>
                        </a:spcAft>
                        <a:buNone/>
                      </a:pPr>
                      <a:r>
                        <a:rPr lang="en" sz="1400" b="1">
                          <a:latin typeface="Open Sans"/>
                          <a:ea typeface="Open Sans"/>
                          <a:cs typeface="Open Sans"/>
                          <a:sym typeface="Open Sans"/>
                        </a:rPr>
                        <a:t>Year Round Tracks 1-3:  </a:t>
                      </a:r>
                      <a:r>
                        <a:rPr lang="en" sz="1400">
                          <a:latin typeface="Open Sans"/>
                          <a:ea typeface="Open Sans"/>
                          <a:cs typeface="Open Sans"/>
                          <a:sym typeface="Open Sans"/>
                        </a:rPr>
                        <a:t>April 13-23</a:t>
                      </a:r>
                      <a:endParaRPr sz="1400">
                        <a:latin typeface="Open Sans"/>
                        <a:ea typeface="Open Sans"/>
                        <a:cs typeface="Open Sans"/>
                        <a:sym typeface="Open Sans"/>
                      </a:endParaRPr>
                    </a:p>
                  </a:txBody>
                  <a:tcPr marL="63500" marR="63500" marT="47625" marB="47625"/>
                </a:tc>
                <a:tc>
                  <a:txBody>
                    <a:bodyPr/>
                    <a:lstStyle/>
                    <a:p>
                      <a:pPr marL="0" lvl="0" indent="0" algn="ctr" rtl="0">
                        <a:spcBef>
                          <a:spcPts val="0"/>
                        </a:spcBef>
                        <a:spcAft>
                          <a:spcPts val="0"/>
                        </a:spcAft>
                        <a:buNone/>
                      </a:pPr>
                      <a:r>
                        <a:rPr lang="en" sz="1400" b="1">
                          <a:latin typeface="Open Sans"/>
                          <a:ea typeface="Open Sans"/>
                          <a:cs typeface="Open Sans"/>
                          <a:sym typeface="Open Sans"/>
                        </a:rPr>
                        <a:t>Year Round Track 4:</a:t>
                      </a:r>
                      <a:r>
                        <a:rPr lang="en" sz="1400">
                          <a:latin typeface="Open Sans"/>
                          <a:ea typeface="Open Sans"/>
                          <a:cs typeface="Open Sans"/>
                          <a:sym typeface="Open Sans"/>
                        </a:rPr>
                        <a:t> April 28-May 8</a:t>
                      </a:r>
                      <a:endParaRPr sz="1400">
                        <a:latin typeface="Open Sans"/>
                        <a:ea typeface="Open Sans"/>
                        <a:cs typeface="Open Sans"/>
                        <a:sym typeface="Open Sans"/>
                      </a:endParaRPr>
                    </a:p>
                  </a:txBody>
                  <a:tcPr marL="63500" marR="63500" marT="47625" marB="47625"/>
                </a:tc>
                <a:extLst>
                  <a:ext uri="{0D108BD9-81ED-4DB2-BD59-A6C34878D82A}">
                    <a16:rowId xmlns:a16="http://schemas.microsoft.com/office/drawing/2014/main" val="10001"/>
                  </a:ext>
                </a:extLst>
              </a:tr>
              <a:tr h="0">
                <a:tc>
                  <a:txBody>
                    <a:bodyPr/>
                    <a:lstStyle/>
                    <a:p>
                      <a:pPr marL="0" lvl="0" indent="0" algn="ctr" rtl="0">
                        <a:spcBef>
                          <a:spcPts val="0"/>
                        </a:spcBef>
                        <a:spcAft>
                          <a:spcPts val="0"/>
                        </a:spcAft>
                        <a:buNone/>
                      </a:pPr>
                      <a:r>
                        <a:rPr lang="en" sz="1400" b="1">
                          <a:latin typeface="Open Sans"/>
                          <a:ea typeface="Open Sans"/>
                          <a:cs typeface="Open Sans"/>
                          <a:sym typeface="Open Sans"/>
                        </a:rPr>
                        <a:t>Barwell ES</a:t>
                      </a:r>
                      <a:r>
                        <a:rPr lang="en" b="1">
                          <a:latin typeface="Open Sans"/>
                          <a:ea typeface="Open Sans"/>
                          <a:cs typeface="Open Sans"/>
                          <a:sym typeface="Open Sans"/>
                        </a:rPr>
                        <a:t>, Fox ES </a:t>
                      </a:r>
                      <a:r>
                        <a:rPr lang="en" sz="1400" b="1">
                          <a:latin typeface="Open Sans"/>
                          <a:ea typeface="Open Sans"/>
                          <a:cs typeface="Open Sans"/>
                          <a:sym typeface="Open Sans"/>
                        </a:rPr>
                        <a:t>&amp; Walnut Creek ES: </a:t>
                      </a:r>
                      <a:endParaRPr sz="1400" b="1">
                        <a:latin typeface="Open Sans"/>
                        <a:ea typeface="Open Sans"/>
                        <a:cs typeface="Open Sans"/>
                        <a:sym typeface="Open Sans"/>
                      </a:endParaRPr>
                    </a:p>
                    <a:p>
                      <a:pPr marL="0" lvl="0" indent="0" algn="ctr" rtl="0">
                        <a:spcBef>
                          <a:spcPts val="0"/>
                        </a:spcBef>
                        <a:spcAft>
                          <a:spcPts val="0"/>
                        </a:spcAft>
                        <a:buNone/>
                      </a:pPr>
                      <a:r>
                        <a:rPr lang="en" sz="1400">
                          <a:latin typeface="Open Sans"/>
                          <a:ea typeface="Open Sans"/>
                          <a:cs typeface="Open Sans"/>
                          <a:sym typeface="Open Sans"/>
                        </a:rPr>
                        <a:t>May 11-27</a:t>
                      </a:r>
                      <a:endParaRPr sz="1400">
                        <a:latin typeface="Open Sans"/>
                        <a:ea typeface="Open Sans"/>
                        <a:cs typeface="Open Sans"/>
                        <a:sym typeface="Open Sans"/>
                      </a:endParaRPr>
                    </a:p>
                  </a:txBody>
                  <a:tcPr marL="63500" marR="63500" marT="47625" marB="47625"/>
                </a:tc>
                <a:tc>
                  <a:txBody>
                    <a:bodyPr/>
                    <a:lstStyle/>
                    <a:p>
                      <a:pPr marL="0" lvl="0" indent="0" algn="ctr" rtl="0">
                        <a:spcBef>
                          <a:spcPts val="0"/>
                        </a:spcBef>
                        <a:spcAft>
                          <a:spcPts val="0"/>
                        </a:spcAft>
                        <a:buNone/>
                      </a:pPr>
                      <a:r>
                        <a:rPr lang="en" sz="1400" b="1">
                          <a:latin typeface="Open Sans"/>
                          <a:ea typeface="Open Sans"/>
                          <a:cs typeface="Open Sans"/>
                          <a:sym typeface="Open Sans"/>
                        </a:rPr>
                        <a:t>Traditional Calendar:</a:t>
                      </a:r>
                      <a:r>
                        <a:rPr lang="en" sz="1400">
                          <a:latin typeface="Open Sans"/>
                          <a:ea typeface="Open Sans"/>
                          <a:cs typeface="Open Sans"/>
                          <a:sym typeface="Open Sans"/>
                        </a:rPr>
                        <a:t> April 20-30</a:t>
                      </a:r>
                      <a:endParaRPr sz="1400">
                        <a:latin typeface="Open Sans"/>
                        <a:ea typeface="Open Sans"/>
                        <a:cs typeface="Open Sans"/>
                        <a:sym typeface="Open Sans"/>
                      </a:endParaRPr>
                    </a:p>
                  </a:txBody>
                  <a:tcPr marL="63500" marR="63500" marT="47625" marB="47625"/>
                </a:tc>
                <a:extLst>
                  <a:ext uri="{0D108BD9-81ED-4DB2-BD59-A6C34878D82A}">
                    <a16:rowId xmlns:a16="http://schemas.microsoft.com/office/drawing/2014/main" val="10002"/>
                  </a:ext>
                </a:extLst>
              </a:tr>
            </a:tbl>
          </a:graphicData>
        </a:graphic>
      </p:graphicFrame>
      <p:sp>
        <p:nvSpPr>
          <p:cNvPr id="276" name="Google Shape;276;p49"/>
          <p:cNvSpPr txBox="1"/>
          <p:nvPr/>
        </p:nvSpPr>
        <p:spPr>
          <a:xfrm>
            <a:off x="1522300" y="2888325"/>
            <a:ext cx="5922900" cy="579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rgbClr val="C90062"/>
                </a:solidFill>
                <a:latin typeface="Copse"/>
                <a:ea typeface="Copse"/>
                <a:cs typeface="Copse"/>
                <a:sym typeface="Copse"/>
              </a:rPr>
              <a:t>Testing Windows</a:t>
            </a:r>
            <a:endParaRPr sz="2400" b="1">
              <a:solidFill>
                <a:srgbClr val="C90062"/>
              </a:solidFill>
              <a:latin typeface="Copse"/>
              <a:ea typeface="Copse"/>
              <a:cs typeface="Copse"/>
              <a:sym typeface="Copse"/>
            </a:endParaRPr>
          </a:p>
        </p:txBody>
      </p:sp>
      <p:graphicFrame>
        <p:nvGraphicFramePr>
          <p:cNvPr id="277" name="Google Shape;277;p49"/>
          <p:cNvGraphicFramePr/>
          <p:nvPr/>
        </p:nvGraphicFramePr>
        <p:xfrm>
          <a:off x="483198" y="1231375"/>
          <a:ext cx="8001125" cy="1646605"/>
        </p:xfrm>
        <a:graphic>
          <a:graphicData uri="http://schemas.openxmlformats.org/drawingml/2006/table">
            <a:tbl>
              <a:tblPr>
                <a:noFill/>
                <a:tableStyleId>{9EE16C23-ACAD-4454-B9F0-E211BEE1CFDE}</a:tableStyleId>
              </a:tblPr>
              <a:tblGrid>
                <a:gridCol w="4203200">
                  <a:extLst>
                    <a:ext uri="{9D8B030D-6E8A-4147-A177-3AD203B41FA5}">
                      <a16:colId xmlns:a16="http://schemas.microsoft.com/office/drawing/2014/main" val="20000"/>
                    </a:ext>
                  </a:extLst>
                </a:gridCol>
                <a:gridCol w="3797925">
                  <a:extLst>
                    <a:ext uri="{9D8B030D-6E8A-4147-A177-3AD203B41FA5}">
                      <a16:colId xmlns:a16="http://schemas.microsoft.com/office/drawing/2014/main" val="20001"/>
                    </a:ext>
                  </a:extLst>
                </a:gridCol>
              </a:tblGrid>
              <a:tr h="343325">
                <a:tc>
                  <a:txBody>
                    <a:bodyPr/>
                    <a:lstStyle/>
                    <a:p>
                      <a:pPr marL="0" lvl="0" indent="0" algn="ctr" rtl="0">
                        <a:spcBef>
                          <a:spcPts val="0"/>
                        </a:spcBef>
                        <a:spcAft>
                          <a:spcPts val="0"/>
                        </a:spcAft>
                        <a:buNone/>
                      </a:pPr>
                      <a:r>
                        <a:rPr lang="en" b="1">
                          <a:latin typeface="Open Sans"/>
                          <a:ea typeface="Open Sans"/>
                          <a:cs typeface="Open Sans"/>
                          <a:sym typeface="Open Sans"/>
                        </a:rPr>
                        <a:t>Leadership Academies: </a:t>
                      </a:r>
                      <a:r>
                        <a:rPr lang="en">
                          <a:latin typeface="Open Sans"/>
                          <a:ea typeface="Open Sans"/>
                          <a:cs typeface="Open Sans"/>
                          <a:sym typeface="Open Sans"/>
                        </a:rPr>
                        <a:t>Feb. 24-28</a:t>
                      </a:r>
                      <a:endParaRPr>
                        <a:latin typeface="Open Sans"/>
                        <a:ea typeface="Open Sans"/>
                        <a:cs typeface="Open Sans"/>
                        <a:sym typeface="Open Sans"/>
                      </a:endParaRPr>
                    </a:p>
                  </a:txBody>
                  <a:tcPr marL="169300" marR="169300" marT="127000" marB="127000"/>
                </a:tc>
                <a:tc>
                  <a:txBody>
                    <a:bodyPr/>
                    <a:lstStyle/>
                    <a:p>
                      <a:pPr marL="0" lvl="0" indent="0" algn="ctr" rtl="0">
                        <a:spcBef>
                          <a:spcPts val="0"/>
                        </a:spcBef>
                        <a:spcAft>
                          <a:spcPts val="0"/>
                        </a:spcAft>
                        <a:buNone/>
                      </a:pPr>
                      <a:r>
                        <a:rPr lang="en" b="1">
                          <a:latin typeface="Open Sans"/>
                          <a:ea typeface="Open Sans"/>
                          <a:cs typeface="Open Sans"/>
                          <a:sym typeface="Open Sans"/>
                        </a:rPr>
                        <a:t>Modified Calendar:</a:t>
                      </a:r>
                      <a:r>
                        <a:rPr lang="en">
                          <a:latin typeface="Open Sans"/>
                          <a:ea typeface="Open Sans"/>
                          <a:cs typeface="Open Sans"/>
                          <a:sym typeface="Open Sans"/>
                        </a:rPr>
                        <a:t> Feb. 24-28</a:t>
                      </a:r>
                      <a:endParaRPr>
                        <a:latin typeface="Open Sans"/>
                        <a:ea typeface="Open Sans"/>
                        <a:cs typeface="Open Sans"/>
                        <a:sym typeface="Open Sans"/>
                      </a:endParaRPr>
                    </a:p>
                  </a:txBody>
                  <a:tcPr marL="169300" marR="169300" marT="127000" marB="127000"/>
                </a:tc>
                <a:extLst>
                  <a:ext uri="{0D108BD9-81ED-4DB2-BD59-A6C34878D82A}">
                    <a16:rowId xmlns:a16="http://schemas.microsoft.com/office/drawing/2014/main" val="10000"/>
                  </a:ext>
                </a:extLst>
              </a:tr>
              <a:tr h="498525">
                <a:tc>
                  <a:txBody>
                    <a:bodyPr/>
                    <a:lstStyle/>
                    <a:p>
                      <a:pPr marL="0" lvl="0" indent="0" algn="ctr" rtl="0">
                        <a:spcBef>
                          <a:spcPts val="0"/>
                        </a:spcBef>
                        <a:spcAft>
                          <a:spcPts val="0"/>
                        </a:spcAft>
                        <a:buNone/>
                      </a:pPr>
                      <a:r>
                        <a:rPr lang="en" b="1">
                          <a:latin typeface="Open Sans"/>
                          <a:ea typeface="Open Sans"/>
                          <a:cs typeface="Open Sans"/>
                          <a:sym typeface="Open Sans"/>
                        </a:rPr>
                        <a:t>Year Round Track 1:</a:t>
                      </a:r>
                      <a:r>
                        <a:rPr lang="en">
                          <a:latin typeface="Open Sans"/>
                          <a:ea typeface="Open Sans"/>
                          <a:cs typeface="Open Sans"/>
                          <a:sym typeface="Open Sans"/>
                        </a:rPr>
                        <a:t> Feb. 24-28</a:t>
                      </a:r>
                      <a:endParaRPr>
                        <a:latin typeface="Open Sans"/>
                        <a:ea typeface="Open Sans"/>
                        <a:cs typeface="Open Sans"/>
                        <a:sym typeface="Open Sans"/>
                      </a:endParaRPr>
                    </a:p>
                  </a:txBody>
                  <a:tcPr marL="169300" marR="169300" marT="127000" marB="127000"/>
                </a:tc>
                <a:tc>
                  <a:txBody>
                    <a:bodyPr/>
                    <a:lstStyle/>
                    <a:p>
                      <a:pPr marL="0" lvl="0" indent="0" algn="ctr" rtl="0">
                        <a:spcBef>
                          <a:spcPts val="0"/>
                        </a:spcBef>
                        <a:spcAft>
                          <a:spcPts val="0"/>
                        </a:spcAft>
                        <a:buNone/>
                      </a:pPr>
                      <a:r>
                        <a:rPr lang="en" b="1">
                          <a:latin typeface="Open Sans"/>
                          <a:ea typeface="Open Sans"/>
                          <a:cs typeface="Open Sans"/>
                          <a:sym typeface="Open Sans"/>
                        </a:rPr>
                        <a:t>Year Round Tracks 2, 3, 4: </a:t>
                      </a:r>
                      <a:r>
                        <a:rPr lang="en">
                          <a:latin typeface="Open Sans"/>
                          <a:ea typeface="Open Sans"/>
                          <a:cs typeface="Open Sans"/>
                          <a:sym typeface="Open Sans"/>
                        </a:rPr>
                        <a:t>March 23-27</a:t>
                      </a:r>
                      <a:endParaRPr>
                        <a:latin typeface="Open Sans"/>
                        <a:ea typeface="Open Sans"/>
                        <a:cs typeface="Open Sans"/>
                        <a:sym typeface="Open Sans"/>
                      </a:endParaRPr>
                    </a:p>
                  </a:txBody>
                  <a:tcPr marL="169300" marR="169300" marT="127000" marB="127000"/>
                </a:tc>
                <a:extLst>
                  <a:ext uri="{0D108BD9-81ED-4DB2-BD59-A6C34878D82A}">
                    <a16:rowId xmlns:a16="http://schemas.microsoft.com/office/drawing/2014/main" val="10001"/>
                  </a:ext>
                </a:extLst>
              </a:tr>
              <a:tr h="498525">
                <a:tc>
                  <a:txBody>
                    <a:bodyPr/>
                    <a:lstStyle/>
                    <a:p>
                      <a:pPr marL="0" lvl="0" indent="0" algn="ctr" rtl="0">
                        <a:spcBef>
                          <a:spcPts val="0"/>
                        </a:spcBef>
                        <a:spcAft>
                          <a:spcPts val="0"/>
                        </a:spcAft>
                        <a:buNone/>
                      </a:pPr>
                      <a:r>
                        <a:rPr lang="en" b="1">
                          <a:latin typeface="Open Sans"/>
                          <a:ea typeface="Open Sans"/>
                          <a:cs typeface="Open Sans"/>
                          <a:sym typeface="Open Sans"/>
                        </a:rPr>
                        <a:t>Barwell ES, Fox Rd ES, &amp; Walnut Creek ES: </a:t>
                      </a:r>
                      <a:r>
                        <a:rPr lang="en">
                          <a:latin typeface="Open Sans"/>
                          <a:ea typeface="Open Sans"/>
                          <a:cs typeface="Open Sans"/>
                          <a:sym typeface="Open Sans"/>
                        </a:rPr>
                        <a:t>March 16-20</a:t>
                      </a:r>
                      <a:endParaRPr>
                        <a:latin typeface="Open Sans"/>
                        <a:ea typeface="Open Sans"/>
                        <a:cs typeface="Open Sans"/>
                        <a:sym typeface="Open Sans"/>
                      </a:endParaRPr>
                    </a:p>
                  </a:txBody>
                  <a:tcPr marL="169300" marR="169300" marT="127000" marB="127000"/>
                </a:tc>
                <a:tc>
                  <a:txBody>
                    <a:bodyPr/>
                    <a:lstStyle/>
                    <a:p>
                      <a:pPr marL="0" lvl="0" indent="0" algn="ctr" rtl="0">
                        <a:spcBef>
                          <a:spcPts val="0"/>
                        </a:spcBef>
                        <a:spcAft>
                          <a:spcPts val="0"/>
                        </a:spcAft>
                        <a:buNone/>
                      </a:pPr>
                      <a:r>
                        <a:rPr lang="en" b="1">
                          <a:latin typeface="Open Sans"/>
                          <a:ea typeface="Open Sans"/>
                          <a:cs typeface="Open Sans"/>
                          <a:sym typeface="Open Sans"/>
                        </a:rPr>
                        <a:t>Traditional Calendar: </a:t>
                      </a:r>
                      <a:r>
                        <a:rPr lang="en">
                          <a:latin typeface="Open Sans"/>
                          <a:ea typeface="Open Sans"/>
                          <a:cs typeface="Open Sans"/>
                          <a:sym typeface="Open Sans"/>
                        </a:rPr>
                        <a:t>March 23-27</a:t>
                      </a:r>
                      <a:endParaRPr>
                        <a:latin typeface="Open Sans"/>
                        <a:ea typeface="Open Sans"/>
                        <a:cs typeface="Open Sans"/>
                        <a:sym typeface="Open Sans"/>
                      </a:endParaRPr>
                    </a:p>
                  </a:txBody>
                  <a:tcPr marL="169300" marR="169300" marT="127000" marB="127000"/>
                </a:tc>
                <a:extLst>
                  <a:ext uri="{0D108BD9-81ED-4DB2-BD59-A6C34878D82A}">
                    <a16:rowId xmlns:a16="http://schemas.microsoft.com/office/drawing/2014/main" val="10002"/>
                  </a:ext>
                </a:extLst>
              </a:tr>
            </a:tbl>
          </a:graphicData>
        </a:graphic>
      </p:graphicFrame>
      <p:pic>
        <p:nvPicPr>
          <p:cNvPr id="3" name="Audio 2">
            <a:hlinkClick r:id="" action="ppaction://media"/>
            <a:extLst>
              <a:ext uri="{FF2B5EF4-FFF2-40B4-BE49-F238E27FC236}">
                <a16:creationId xmlns:a16="http://schemas.microsoft.com/office/drawing/2014/main" id="{21C43FB9-5C64-4F6C-9122-24C5141A5D4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4584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9367"/>
    </mc:Choice>
    <mc:Fallback>
      <p:transition spd="slow" advTm="29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75"/>
                                        </p:tgtEl>
                                        <p:attrNameLst>
                                          <p:attrName>style.visibility</p:attrName>
                                        </p:attrNameLst>
                                      </p:cBhvr>
                                      <p:to>
                                        <p:strVal val="visible"/>
                                      </p:to>
                                    </p:set>
                                    <p:animEffect transition="in" filter="fade">
                                      <p:cBhvr>
                                        <p:cTn id="11" dur="1000"/>
                                        <p:tgtEl>
                                          <p:spTgt spid="275"/>
                                        </p:tgtEl>
                                      </p:cBhvr>
                                    </p:animEffect>
                                  </p:childTnLst>
                                </p:cTn>
                              </p:par>
                              <p:par>
                                <p:cTn id="12" presetID="10" presetClass="entr" presetSubtype="0" fill="hold" nodeType="withEffect">
                                  <p:stCondLst>
                                    <p:cond delay="0"/>
                                  </p:stCondLst>
                                  <p:childTnLst>
                                    <p:set>
                                      <p:cBhvr>
                                        <p:cTn id="13" dur="1" fill="hold">
                                          <p:stCondLst>
                                            <p:cond delay="0"/>
                                          </p:stCondLst>
                                        </p:cTn>
                                        <p:tgtEl>
                                          <p:spTgt spid="276"/>
                                        </p:tgtEl>
                                        <p:attrNameLst>
                                          <p:attrName>style.visibility</p:attrName>
                                        </p:attrNameLst>
                                      </p:cBhvr>
                                      <p:to>
                                        <p:strVal val="visible"/>
                                      </p:to>
                                    </p:set>
                                    <p:animEffect transition="in" filter="fade">
                                      <p:cBhvr>
                                        <p:cTn id="14" dur="1000"/>
                                        <p:tgtEl>
                                          <p:spTgt spid="27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50"/>
          <p:cNvSpPr txBox="1">
            <a:spLocks noGrp="1"/>
          </p:cNvSpPr>
          <p:nvPr>
            <p:ph type="title"/>
          </p:nvPr>
        </p:nvSpPr>
        <p:spPr>
          <a:xfrm rot="-501">
            <a:off x="234167" y="39099"/>
            <a:ext cx="8229600" cy="857400"/>
          </a:xfrm>
          <a:prstGeom prst="rect">
            <a:avLst/>
          </a:prstGeom>
        </p:spPr>
        <p:txBody>
          <a:bodyPr spcFirstLastPara="1" wrap="square" lIns="34300" tIns="17150" rIns="34300" bIns="17150" anchor="ctr" anchorCtr="0">
            <a:noAutofit/>
          </a:bodyPr>
          <a:lstStyle/>
          <a:p>
            <a:pPr marL="0" lvl="0" indent="0" algn="ctr" rtl="0">
              <a:spcBef>
                <a:spcPts val="0"/>
              </a:spcBef>
              <a:spcAft>
                <a:spcPts val="0"/>
              </a:spcAft>
              <a:buNone/>
            </a:pPr>
            <a:r>
              <a:rPr lang="en">
                <a:latin typeface="Copse"/>
                <a:ea typeface="Copse"/>
                <a:cs typeface="Copse"/>
                <a:sym typeface="Copse"/>
              </a:rPr>
              <a:t>Test Request Form</a:t>
            </a:r>
            <a:endParaRPr>
              <a:latin typeface="Copse"/>
              <a:ea typeface="Copse"/>
              <a:cs typeface="Copse"/>
              <a:sym typeface="Copse"/>
            </a:endParaRPr>
          </a:p>
        </p:txBody>
      </p:sp>
      <p:pic>
        <p:nvPicPr>
          <p:cNvPr id="283" name="Google Shape;283;p50"/>
          <p:cNvPicPr preferRelativeResize="0"/>
          <p:nvPr/>
        </p:nvPicPr>
        <p:blipFill rotWithShape="1">
          <a:blip r:embed="rId5">
            <a:alphaModFix/>
          </a:blip>
          <a:srcRect b="3892"/>
          <a:stretch/>
        </p:blipFill>
        <p:spPr>
          <a:xfrm>
            <a:off x="2748600" y="694550"/>
            <a:ext cx="3200749" cy="3826425"/>
          </a:xfrm>
          <a:prstGeom prst="rect">
            <a:avLst/>
          </a:prstGeom>
          <a:noFill/>
          <a:ln>
            <a:noFill/>
          </a:ln>
        </p:spPr>
      </p:pic>
      <p:pic>
        <p:nvPicPr>
          <p:cNvPr id="3" name="Audio 2">
            <a:hlinkClick r:id="" action="ppaction://media"/>
            <a:extLst>
              <a:ext uri="{FF2B5EF4-FFF2-40B4-BE49-F238E27FC236}">
                <a16:creationId xmlns:a16="http://schemas.microsoft.com/office/drawing/2014/main" id="{425E9E17-1CAA-4296-8712-3E1486CC10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1208"/>
    </mc:Choice>
    <mc:Fallback>
      <p:transition spd="slow" advTm="21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51"/>
          <p:cNvSpPr txBox="1">
            <a:spLocks noGrp="1"/>
          </p:cNvSpPr>
          <p:nvPr>
            <p:ph type="title"/>
          </p:nvPr>
        </p:nvSpPr>
        <p:spPr>
          <a:xfrm>
            <a:off x="130625" y="-9"/>
            <a:ext cx="8229600" cy="857400"/>
          </a:xfrm>
          <a:prstGeom prst="rect">
            <a:avLst/>
          </a:prstGeom>
        </p:spPr>
        <p:txBody>
          <a:bodyPr spcFirstLastPara="1" wrap="square" lIns="34300" tIns="17150" rIns="34300" bIns="17150" anchor="ctr" anchorCtr="0">
            <a:noAutofit/>
          </a:bodyPr>
          <a:lstStyle/>
          <a:p>
            <a:pPr marL="0" lvl="0" indent="0" algn="l" rtl="0">
              <a:spcBef>
                <a:spcPts val="0"/>
              </a:spcBef>
              <a:spcAft>
                <a:spcPts val="0"/>
              </a:spcAft>
              <a:buNone/>
            </a:pPr>
            <a:r>
              <a:rPr lang="en" sz="3000">
                <a:latin typeface="Copse"/>
                <a:ea typeface="Copse"/>
                <a:cs typeface="Copse"/>
                <a:sym typeface="Copse"/>
              </a:rPr>
              <a:t>SSA Testing</a:t>
            </a:r>
            <a:endParaRPr sz="3000">
              <a:latin typeface="Copse"/>
              <a:ea typeface="Copse"/>
              <a:cs typeface="Copse"/>
              <a:sym typeface="Copse"/>
            </a:endParaRPr>
          </a:p>
        </p:txBody>
      </p:sp>
      <p:sp>
        <p:nvSpPr>
          <p:cNvPr id="289" name="Google Shape;289;p51"/>
          <p:cNvSpPr txBox="1">
            <a:spLocks noGrp="1"/>
          </p:cNvSpPr>
          <p:nvPr>
            <p:ph type="body" idx="1"/>
          </p:nvPr>
        </p:nvSpPr>
        <p:spPr>
          <a:xfrm>
            <a:off x="675450" y="875550"/>
            <a:ext cx="7581300" cy="3392400"/>
          </a:xfrm>
          <a:prstGeom prst="rect">
            <a:avLst/>
          </a:prstGeom>
        </p:spPr>
        <p:txBody>
          <a:bodyPr spcFirstLastPara="1" wrap="square" lIns="34300" tIns="17150" rIns="34300" bIns="17150" anchor="t" anchorCtr="0">
            <a:noAutofit/>
          </a:bodyPr>
          <a:lstStyle/>
          <a:p>
            <a:pPr marL="457200" lvl="0" indent="0" algn="l" rtl="0">
              <a:spcBef>
                <a:spcPts val="800"/>
              </a:spcBef>
              <a:spcAft>
                <a:spcPts val="0"/>
              </a:spcAft>
              <a:buNone/>
            </a:pPr>
            <a:r>
              <a:rPr lang="en" sz="3000">
                <a:latin typeface="Open Sans"/>
                <a:ea typeface="Open Sans"/>
                <a:cs typeface="Open Sans"/>
                <a:sym typeface="Open Sans"/>
              </a:rPr>
              <a:t>Students test an entire grade level above their current grade level.</a:t>
            </a:r>
            <a:endParaRPr sz="3000">
              <a:latin typeface="Open Sans"/>
              <a:ea typeface="Open Sans"/>
              <a:cs typeface="Open Sans"/>
              <a:sym typeface="Open Sans"/>
            </a:endParaRPr>
          </a:p>
          <a:p>
            <a:pPr marL="457200" lvl="0" indent="0" algn="l" rtl="0">
              <a:spcBef>
                <a:spcPts val="800"/>
              </a:spcBef>
              <a:spcAft>
                <a:spcPts val="0"/>
              </a:spcAft>
              <a:buNone/>
            </a:pPr>
            <a:endParaRPr sz="2400">
              <a:latin typeface="Open Sans"/>
              <a:ea typeface="Open Sans"/>
              <a:cs typeface="Open Sans"/>
              <a:sym typeface="Open Sans"/>
            </a:endParaRPr>
          </a:p>
          <a:p>
            <a:pPr marL="457200" lvl="0" indent="0" algn="l" rtl="0">
              <a:spcBef>
                <a:spcPts val="800"/>
              </a:spcBef>
              <a:spcAft>
                <a:spcPts val="0"/>
              </a:spcAft>
              <a:buNone/>
            </a:pPr>
            <a:r>
              <a:rPr lang="en" sz="2400">
                <a:latin typeface="Open Sans"/>
                <a:ea typeface="Open Sans"/>
                <a:cs typeface="Open Sans"/>
                <a:sym typeface="Open Sans"/>
              </a:rPr>
              <a:t>For example: </a:t>
            </a:r>
            <a:endParaRPr sz="2400">
              <a:latin typeface="Open Sans"/>
              <a:ea typeface="Open Sans"/>
              <a:cs typeface="Open Sans"/>
              <a:sym typeface="Open Sans"/>
            </a:endParaRPr>
          </a:p>
          <a:p>
            <a:pPr marL="1371600" lvl="2" indent="-381000" algn="l" rtl="0">
              <a:spcBef>
                <a:spcPts val="400"/>
              </a:spcBef>
              <a:spcAft>
                <a:spcPts val="0"/>
              </a:spcAft>
              <a:buSzPts val="2400"/>
              <a:buFont typeface="Open Sans"/>
              <a:buChar char="•"/>
            </a:pPr>
            <a:r>
              <a:rPr lang="en" sz="2400">
                <a:latin typeface="Open Sans"/>
                <a:ea typeface="Open Sans"/>
                <a:cs typeface="Open Sans"/>
                <a:sym typeface="Open Sans"/>
              </a:rPr>
              <a:t>a 3rd grade student takes a 4th grade assessment, </a:t>
            </a:r>
            <a:endParaRPr sz="2400">
              <a:latin typeface="Open Sans"/>
              <a:ea typeface="Open Sans"/>
              <a:cs typeface="Open Sans"/>
              <a:sym typeface="Open Sans"/>
            </a:endParaRPr>
          </a:p>
          <a:p>
            <a:pPr marL="1371600" lvl="2" indent="-419100" algn="l" rtl="0">
              <a:spcBef>
                <a:spcPts val="0"/>
              </a:spcBef>
              <a:spcAft>
                <a:spcPts val="0"/>
              </a:spcAft>
              <a:buSzPts val="3000"/>
              <a:buFont typeface="Open Sans"/>
              <a:buChar char="•"/>
            </a:pPr>
            <a:r>
              <a:rPr lang="en" sz="2400">
                <a:latin typeface="Open Sans"/>
                <a:ea typeface="Open Sans"/>
                <a:cs typeface="Open Sans"/>
                <a:sym typeface="Open Sans"/>
              </a:rPr>
              <a:t>a 6th grade student takes a 7th grade assessment</a:t>
            </a:r>
            <a:r>
              <a:rPr lang="en" sz="3000">
                <a:latin typeface="Open Sans"/>
                <a:ea typeface="Open Sans"/>
                <a:cs typeface="Open Sans"/>
                <a:sym typeface="Open Sans"/>
              </a:rPr>
              <a:t>. </a:t>
            </a:r>
            <a:endParaRPr sz="3000">
              <a:latin typeface="Open Sans"/>
              <a:ea typeface="Open Sans"/>
              <a:cs typeface="Open Sans"/>
              <a:sym typeface="Open Sans"/>
            </a:endParaRPr>
          </a:p>
          <a:p>
            <a:pPr marL="0" lvl="0" indent="0" algn="l" rtl="0">
              <a:spcBef>
                <a:spcPts val="800"/>
              </a:spcBef>
              <a:spcAft>
                <a:spcPts val="0"/>
              </a:spcAft>
              <a:buNone/>
            </a:pPr>
            <a:endParaRPr sz="1800">
              <a:latin typeface="Open Sans"/>
              <a:ea typeface="Open Sans"/>
              <a:cs typeface="Open Sans"/>
              <a:sym typeface="Open Sans"/>
            </a:endParaRPr>
          </a:p>
        </p:txBody>
      </p:sp>
      <p:pic>
        <p:nvPicPr>
          <p:cNvPr id="3" name="Audio 2">
            <a:hlinkClick r:id="" action="ppaction://media"/>
            <a:extLst>
              <a:ext uri="{FF2B5EF4-FFF2-40B4-BE49-F238E27FC236}">
                <a16:creationId xmlns:a16="http://schemas.microsoft.com/office/drawing/2014/main" id="{30C9AE08-0F3C-44EF-A640-6C29B7F276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3164"/>
    </mc:Choice>
    <mc:Fallback>
      <p:transition spd="slow" advTm="23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52"/>
          <p:cNvSpPr txBox="1">
            <a:spLocks noGrp="1"/>
          </p:cNvSpPr>
          <p:nvPr>
            <p:ph type="title"/>
          </p:nvPr>
        </p:nvSpPr>
        <p:spPr>
          <a:xfrm>
            <a:off x="628650" y="107433"/>
            <a:ext cx="7886700" cy="732000"/>
          </a:xfrm>
          <a:prstGeom prst="rect">
            <a:avLst/>
          </a:prstGeom>
        </p:spPr>
        <p:txBody>
          <a:bodyPr spcFirstLastPara="1" wrap="square" lIns="34300" tIns="17150" rIns="34300" bIns="17150" anchor="ctr" anchorCtr="0">
            <a:noAutofit/>
          </a:bodyPr>
          <a:lstStyle/>
          <a:p>
            <a:pPr marL="0" lvl="0" indent="0" algn="l" rtl="0">
              <a:spcBef>
                <a:spcPts val="0"/>
              </a:spcBef>
              <a:spcAft>
                <a:spcPts val="0"/>
              </a:spcAft>
              <a:buNone/>
            </a:pPr>
            <a:r>
              <a:rPr lang="en" sz="3000" b="1">
                <a:latin typeface="Copse"/>
                <a:ea typeface="Copse"/>
                <a:cs typeface="Copse"/>
                <a:sym typeface="Copse"/>
              </a:rPr>
              <a:t>SSA </a:t>
            </a:r>
            <a:r>
              <a:rPr lang="en" sz="3000" b="1">
                <a:solidFill>
                  <a:srgbClr val="B6E0FF"/>
                </a:solidFill>
                <a:latin typeface="Copse"/>
                <a:ea typeface="Copse"/>
                <a:cs typeface="Copse"/>
                <a:sym typeface="Copse"/>
              </a:rPr>
              <a:t>Math</a:t>
            </a:r>
            <a:r>
              <a:rPr lang="en" sz="3000" b="1">
                <a:solidFill>
                  <a:schemeClr val="accent5"/>
                </a:solidFill>
                <a:latin typeface="Copse"/>
                <a:ea typeface="Copse"/>
                <a:cs typeface="Copse"/>
                <a:sym typeface="Copse"/>
              </a:rPr>
              <a:t> </a:t>
            </a:r>
            <a:r>
              <a:rPr lang="en" sz="3000" b="1">
                <a:latin typeface="Copse"/>
                <a:ea typeface="Copse"/>
                <a:cs typeface="Copse"/>
                <a:sym typeface="Copse"/>
              </a:rPr>
              <a:t>Assessments</a:t>
            </a:r>
            <a:endParaRPr sz="3000" b="1">
              <a:latin typeface="Copse"/>
              <a:ea typeface="Copse"/>
              <a:cs typeface="Copse"/>
              <a:sym typeface="Copse"/>
            </a:endParaRPr>
          </a:p>
        </p:txBody>
      </p:sp>
      <p:graphicFrame>
        <p:nvGraphicFramePr>
          <p:cNvPr id="295" name="Google Shape;295;p52"/>
          <p:cNvGraphicFramePr/>
          <p:nvPr/>
        </p:nvGraphicFramePr>
        <p:xfrm>
          <a:off x="115037" y="622778"/>
          <a:ext cx="8933300" cy="3960215"/>
        </p:xfrm>
        <a:graphic>
          <a:graphicData uri="http://schemas.openxmlformats.org/drawingml/2006/table">
            <a:tbl>
              <a:tblPr>
                <a:noFill/>
                <a:tableStyleId>{AC8E1FCC-F4E8-42A4-8A65-0A2EA4C94234}</a:tableStyleId>
              </a:tblPr>
              <a:tblGrid>
                <a:gridCol w="1686350">
                  <a:extLst>
                    <a:ext uri="{9D8B030D-6E8A-4147-A177-3AD203B41FA5}">
                      <a16:colId xmlns:a16="http://schemas.microsoft.com/office/drawing/2014/main" val="20000"/>
                    </a:ext>
                  </a:extLst>
                </a:gridCol>
                <a:gridCol w="2002925">
                  <a:extLst>
                    <a:ext uri="{9D8B030D-6E8A-4147-A177-3AD203B41FA5}">
                      <a16:colId xmlns:a16="http://schemas.microsoft.com/office/drawing/2014/main" val="20001"/>
                    </a:ext>
                  </a:extLst>
                </a:gridCol>
                <a:gridCol w="1962950">
                  <a:extLst>
                    <a:ext uri="{9D8B030D-6E8A-4147-A177-3AD203B41FA5}">
                      <a16:colId xmlns:a16="http://schemas.microsoft.com/office/drawing/2014/main" val="20002"/>
                    </a:ext>
                  </a:extLst>
                </a:gridCol>
                <a:gridCol w="1697150">
                  <a:extLst>
                    <a:ext uri="{9D8B030D-6E8A-4147-A177-3AD203B41FA5}">
                      <a16:colId xmlns:a16="http://schemas.microsoft.com/office/drawing/2014/main" val="20003"/>
                    </a:ext>
                  </a:extLst>
                </a:gridCol>
                <a:gridCol w="1583925">
                  <a:extLst>
                    <a:ext uri="{9D8B030D-6E8A-4147-A177-3AD203B41FA5}">
                      <a16:colId xmlns:a16="http://schemas.microsoft.com/office/drawing/2014/main" val="20004"/>
                    </a:ext>
                  </a:extLst>
                </a:gridCol>
              </a:tblGrid>
              <a:tr h="537425">
                <a:tc>
                  <a:txBody>
                    <a:bodyPr/>
                    <a:lstStyle/>
                    <a:p>
                      <a:pPr marL="0" marR="0" lvl="0" indent="0" algn="ctr" rtl="0">
                        <a:lnSpc>
                          <a:spcPct val="100000"/>
                        </a:lnSpc>
                        <a:spcBef>
                          <a:spcPts val="0"/>
                        </a:spcBef>
                        <a:spcAft>
                          <a:spcPts val="0"/>
                        </a:spcAft>
                        <a:buNone/>
                      </a:pPr>
                      <a:r>
                        <a:rPr lang="en" sz="1300" b="1"/>
                        <a:t>Student Current Grade Level</a:t>
                      </a:r>
                      <a:endParaRPr sz="1300" b="1" i="0" u="none" strike="noStrike" cap="none"/>
                    </a:p>
                  </a:txBody>
                  <a:tcPr marL="0" marR="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222268"/>
                        </a:buClr>
                        <a:buSzPts val="1300"/>
                        <a:buFont typeface="Arial"/>
                        <a:buNone/>
                      </a:pPr>
                      <a:r>
                        <a:rPr lang="en" sz="1300" b="1" i="0" u="none" strike="noStrike" cap="none"/>
                        <a:t>Grade/ Course Requesting to Skip</a:t>
                      </a:r>
                      <a:endParaRPr sz="1300" b="1" u="none" strike="noStrike" cap="none"/>
                    </a:p>
                  </a:txBody>
                  <a:tcPr marL="0" marR="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222268"/>
                        </a:buClr>
                        <a:buSzPts val="1300"/>
                        <a:buFont typeface="Arial"/>
                        <a:buNone/>
                      </a:pPr>
                      <a:r>
                        <a:rPr lang="en" sz="1300" b="1" i="0" u="none" strike="noStrike" cap="none"/>
                        <a:t>Assessment used to Qualify</a:t>
                      </a:r>
                      <a:endParaRPr sz="1300" b="1" u="none" strike="noStrike" cap="none"/>
                    </a:p>
                  </a:txBody>
                  <a:tcPr marL="0" marR="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222268"/>
                        </a:buClr>
                        <a:buSzPts val="1300"/>
                        <a:buFont typeface="Arial"/>
                        <a:buNone/>
                      </a:pPr>
                      <a:r>
                        <a:rPr lang="en" sz="1300" b="1" i="0" u="none" strike="noStrike" cap="none"/>
                        <a:t>Assessment Format</a:t>
                      </a:r>
                      <a:endParaRPr sz="1300" b="1" u="none" strike="noStrike" cap="none"/>
                    </a:p>
                  </a:txBody>
                  <a:tcPr marL="0" marR="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222268"/>
                        </a:buClr>
                        <a:buSzPts val="1300"/>
                        <a:buFont typeface="Arial"/>
                        <a:buNone/>
                      </a:pPr>
                      <a:r>
                        <a:rPr lang="en" sz="1300" b="1" i="0" u="none" strike="noStrike" cap="none"/>
                        <a:t>Qualifying Criteri</a:t>
                      </a:r>
                      <a:r>
                        <a:rPr lang="en" sz="1300" b="1"/>
                        <a:t>a</a:t>
                      </a:r>
                      <a:endParaRPr sz="1300" b="1" u="none" strike="noStrike" cap="none"/>
                    </a:p>
                  </a:txBody>
                  <a:tcPr marL="0" marR="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192150">
                <a:tc>
                  <a:txBody>
                    <a:bodyPr/>
                    <a:lstStyle/>
                    <a:p>
                      <a:pPr marL="0" marR="0" lvl="0" indent="0" algn="ctr" rtl="0">
                        <a:lnSpc>
                          <a:spcPct val="100000"/>
                        </a:lnSpc>
                        <a:spcBef>
                          <a:spcPts val="0"/>
                        </a:spcBef>
                        <a:spcAft>
                          <a:spcPts val="0"/>
                        </a:spcAft>
                        <a:buNone/>
                      </a:pPr>
                      <a:r>
                        <a:rPr lang="en" sz="1300"/>
                        <a:t>Kindergarten</a:t>
                      </a:r>
                      <a:endParaRPr sz="1300" i="0" u="none" strike="noStrike" cap="none"/>
                    </a:p>
                  </a:txBody>
                  <a:tcPr marL="0" marR="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222268"/>
                        </a:buClr>
                        <a:buSzPts val="1300"/>
                        <a:buFont typeface="Arial"/>
                        <a:buNone/>
                      </a:pPr>
                      <a:r>
                        <a:rPr lang="en" sz="1300" i="0" u="none" strike="noStrike" cap="none"/>
                        <a:t>1</a:t>
                      </a:r>
                      <a:r>
                        <a:rPr lang="en" sz="1300" i="0" u="none" strike="noStrike" cap="none" baseline="30000"/>
                        <a:t>st</a:t>
                      </a:r>
                      <a:r>
                        <a:rPr lang="en" sz="1300" i="0" u="none" strike="noStrike" cap="none"/>
                        <a:t> Grade Math</a:t>
                      </a:r>
                      <a:endParaRPr sz="1300" u="none" strike="noStrike" cap="none"/>
                    </a:p>
                  </a:txBody>
                  <a:tcPr marL="0" marR="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222268"/>
                        </a:buClr>
                        <a:buSzPts val="1300"/>
                        <a:buFont typeface="Arial"/>
                        <a:buNone/>
                      </a:pPr>
                      <a:r>
                        <a:rPr lang="en" sz="1300" i="0" u="none" strike="noStrike" cap="none"/>
                        <a:t>1</a:t>
                      </a:r>
                      <a:r>
                        <a:rPr lang="en" sz="1300" i="0" u="none" strike="noStrike" cap="none" baseline="30000"/>
                        <a:t>st</a:t>
                      </a:r>
                      <a:r>
                        <a:rPr lang="en" sz="1300" i="0" u="none" strike="noStrike" cap="none"/>
                        <a:t> Grade NCDPI Summative Math Assessment</a:t>
                      </a:r>
                      <a:endParaRPr sz="1300" u="none" strike="noStrike" cap="none"/>
                    </a:p>
                  </a:txBody>
                  <a:tcPr marL="0" marR="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222268"/>
                        </a:buClr>
                        <a:buSzPts val="1300"/>
                        <a:buFont typeface="Arial"/>
                        <a:buNone/>
                      </a:pPr>
                      <a:r>
                        <a:rPr lang="en" sz="1300" i="0" u="none" strike="noStrike" cap="none"/>
                        <a:t>Individual constructed response tasks, created by NCDPI</a:t>
                      </a:r>
                      <a:endParaRPr sz="1300" u="none" strike="noStrike" cap="none"/>
                    </a:p>
                  </a:txBody>
                  <a:tcPr marL="0" marR="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222268"/>
                        </a:buClr>
                        <a:buSzPts val="1300"/>
                        <a:buFont typeface="Arial"/>
                        <a:buNone/>
                      </a:pPr>
                      <a:r>
                        <a:rPr lang="en" sz="1300" i="0" u="none" strike="noStrike" cap="none"/>
                        <a:t>Student receives a 3 (proficient) on each assessment task</a:t>
                      </a:r>
                      <a:r>
                        <a:rPr lang="en" sz="1300"/>
                        <a:t> (will be reviewed by centralized team)</a:t>
                      </a:r>
                      <a:endParaRPr sz="1300" u="none" strike="noStrike" cap="none"/>
                    </a:p>
                  </a:txBody>
                  <a:tcPr marL="0" marR="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9DAF8"/>
                    </a:solidFill>
                  </a:tcPr>
                </a:tc>
                <a:extLst>
                  <a:ext uri="{0D108BD9-81ED-4DB2-BD59-A6C34878D82A}">
                    <a16:rowId xmlns:a16="http://schemas.microsoft.com/office/drawing/2014/main" val="10001"/>
                  </a:ext>
                </a:extLst>
              </a:tr>
              <a:tr h="314175">
                <a:tc>
                  <a:txBody>
                    <a:bodyPr/>
                    <a:lstStyle/>
                    <a:p>
                      <a:pPr marL="0" marR="0" lvl="0" indent="0" algn="ctr" rtl="0">
                        <a:lnSpc>
                          <a:spcPct val="100000"/>
                        </a:lnSpc>
                        <a:spcBef>
                          <a:spcPts val="0"/>
                        </a:spcBef>
                        <a:spcAft>
                          <a:spcPts val="0"/>
                        </a:spcAft>
                        <a:buNone/>
                      </a:pPr>
                      <a:r>
                        <a:rPr lang="en" sz="1300"/>
                        <a:t>1st Grade</a:t>
                      </a:r>
                      <a:endParaRPr sz="1300" i="0" u="none" strike="noStrike" cap="none"/>
                    </a:p>
                  </a:txBody>
                  <a:tcPr marL="0" marR="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222268"/>
                        </a:buClr>
                        <a:buSzPts val="1300"/>
                        <a:buFont typeface="Arial"/>
                        <a:buNone/>
                      </a:pPr>
                      <a:r>
                        <a:rPr lang="en" sz="1300" i="0" u="none" strike="noStrike" cap="none"/>
                        <a:t>2</a:t>
                      </a:r>
                      <a:r>
                        <a:rPr lang="en" sz="1300" i="0" u="none" strike="noStrike" cap="none" baseline="30000"/>
                        <a:t>nd</a:t>
                      </a:r>
                      <a:r>
                        <a:rPr lang="en" sz="1300" i="0" u="none" strike="noStrike" cap="none"/>
                        <a:t> Grade Math</a:t>
                      </a:r>
                      <a:endParaRPr sz="1300" u="none" strike="noStrike" cap="none"/>
                    </a:p>
                  </a:txBody>
                  <a:tcPr marL="0" marR="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222268"/>
                        </a:buClr>
                        <a:buSzPts val="1300"/>
                        <a:buFont typeface="Arial"/>
                        <a:buNone/>
                      </a:pPr>
                      <a:r>
                        <a:rPr lang="en" sz="1300" i="0" u="none" strike="noStrike" cap="none"/>
                        <a:t>Grade 2 Assessment</a:t>
                      </a:r>
                      <a:endParaRPr sz="1300" u="none" strike="noStrike" cap="none"/>
                    </a:p>
                  </a:txBody>
                  <a:tcPr marL="0" marR="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rowSpan="6">
                  <a:txBody>
                    <a:bodyPr/>
                    <a:lstStyle/>
                    <a:p>
                      <a:pPr marL="0" marR="0" lvl="0" indent="0" algn="ctr" rtl="0">
                        <a:lnSpc>
                          <a:spcPct val="100000"/>
                        </a:lnSpc>
                        <a:spcBef>
                          <a:spcPts val="0"/>
                        </a:spcBef>
                        <a:spcAft>
                          <a:spcPts val="0"/>
                        </a:spcAft>
                        <a:buClr>
                          <a:srgbClr val="222268"/>
                        </a:buClr>
                        <a:buSzPts val="1300"/>
                        <a:buFont typeface="Arial"/>
                        <a:buNone/>
                      </a:pPr>
                      <a:r>
                        <a:rPr lang="en" sz="1300"/>
                        <a:t>M</a:t>
                      </a:r>
                      <a:r>
                        <a:rPr lang="en" sz="1300" i="0" u="none" strike="noStrike" cap="none"/>
                        <a:t>ultiple choice </a:t>
                      </a:r>
                      <a:r>
                        <a:rPr lang="en" sz="1300" i="0" u="sng" strike="noStrike" cap="none"/>
                        <a:t>and </a:t>
                      </a:r>
                      <a:r>
                        <a:rPr lang="en" sz="1300" i="0" u="none" strike="noStrike" cap="none"/>
                        <a:t>open-ended assess</a:t>
                      </a:r>
                      <a:r>
                        <a:rPr lang="en" sz="1300"/>
                        <a:t>ment items </a:t>
                      </a:r>
                      <a:r>
                        <a:rPr lang="en" sz="1300" i="0" u="none" strike="noStrike" cap="none"/>
                        <a:t>with both calculator active and inactive sections. Approximately 25% of the assessment is open-ended</a:t>
                      </a:r>
                      <a:r>
                        <a:rPr lang="en" sz="1300"/>
                        <a:t> math questions.</a:t>
                      </a:r>
                      <a:endParaRPr sz="1300" u="none" strike="noStrike" cap="none"/>
                    </a:p>
                  </a:txBody>
                  <a:tcPr marL="0" marR="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rowSpan="6">
                  <a:txBody>
                    <a:bodyPr/>
                    <a:lstStyle/>
                    <a:p>
                      <a:pPr marL="0" marR="0" lvl="0" indent="0" algn="ctr" rtl="0">
                        <a:lnSpc>
                          <a:spcPct val="100000"/>
                        </a:lnSpc>
                        <a:spcBef>
                          <a:spcPts val="0"/>
                        </a:spcBef>
                        <a:spcAft>
                          <a:spcPts val="0"/>
                        </a:spcAft>
                        <a:buClr>
                          <a:srgbClr val="000000"/>
                        </a:buClr>
                        <a:buSzPts val="1300"/>
                        <a:buFont typeface="Arial"/>
                        <a:buNone/>
                      </a:pPr>
                      <a:endParaRPr sz="1300" i="0" u="sng" strike="noStrike" cap="none"/>
                    </a:p>
                    <a:p>
                      <a:pPr marL="0" marR="0" lvl="0" indent="0" algn="ctr" rtl="0">
                        <a:lnSpc>
                          <a:spcPct val="100000"/>
                        </a:lnSpc>
                        <a:spcBef>
                          <a:spcPts val="0"/>
                        </a:spcBef>
                        <a:spcAft>
                          <a:spcPts val="0"/>
                        </a:spcAft>
                        <a:buClr>
                          <a:srgbClr val="000000"/>
                        </a:buClr>
                        <a:buSzPts val="1300"/>
                        <a:buFont typeface="Arial"/>
                        <a:buNone/>
                      </a:pPr>
                      <a:endParaRPr sz="1300" i="0" u="sng" strike="noStrike" cap="none"/>
                    </a:p>
                    <a:p>
                      <a:pPr marL="0" marR="0" lvl="0" indent="0" algn="ctr" rtl="0">
                        <a:lnSpc>
                          <a:spcPct val="100000"/>
                        </a:lnSpc>
                        <a:spcBef>
                          <a:spcPts val="0"/>
                        </a:spcBef>
                        <a:spcAft>
                          <a:spcPts val="0"/>
                        </a:spcAft>
                        <a:buClr>
                          <a:srgbClr val="000000"/>
                        </a:buClr>
                        <a:buSzPts val="1300"/>
                        <a:buFont typeface="Arial"/>
                        <a:buNone/>
                      </a:pPr>
                      <a:endParaRPr sz="1300" i="0" u="sng" strike="noStrike" cap="none"/>
                    </a:p>
                    <a:p>
                      <a:pPr marL="0" marR="0" lvl="0" indent="0" algn="ctr" rtl="0">
                        <a:lnSpc>
                          <a:spcPct val="100000"/>
                        </a:lnSpc>
                        <a:spcBef>
                          <a:spcPts val="0"/>
                        </a:spcBef>
                        <a:spcAft>
                          <a:spcPts val="0"/>
                        </a:spcAft>
                        <a:buClr>
                          <a:srgbClr val="222268"/>
                        </a:buClr>
                        <a:buSzPts val="1300"/>
                        <a:buFont typeface="Arial"/>
                        <a:buNone/>
                      </a:pPr>
                      <a:r>
                        <a:rPr lang="en" sz="1300" i="0" u="sng" strike="noStrike" cap="none"/>
                        <a:t>&gt;</a:t>
                      </a:r>
                      <a:r>
                        <a:rPr lang="en" sz="1300" i="0" u="none" strike="noStrike" cap="none"/>
                        <a:t>80% correct on Acceleration Assessment</a:t>
                      </a:r>
                      <a:endParaRPr sz="1300" u="none" strike="noStrike" cap="none"/>
                    </a:p>
                  </a:txBody>
                  <a:tcPr marL="0" marR="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35000">
                <a:tc>
                  <a:txBody>
                    <a:bodyPr/>
                    <a:lstStyle/>
                    <a:p>
                      <a:pPr marL="0" marR="0" lvl="0" indent="0" algn="ctr" rtl="0">
                        <a:lnSpc>
                          <a:spcPct val="100000"/>
                        </a:lnSpc>
                        <a:spcBef>
                          <a:spcPts val="0"/>
                        </a:spcBef>
                        <a:spcAft>
                          <a:spcPts val="0"/>
                        </a:spcAft>
                        <a:buNone/>
                      </a:pPr>
                      <a:r>
                        <a:rPr lang="en" sz="1300"/>
                        <a:t>2nd Grade</a:t>
                      </a:r>
                      <a:endParaRPr sz="1300" i="0" u="none" strike="noStrike" cap="none"/>
                    </a:p>
                  </a:txBody>
                  <a:tcPr marL="0" marR="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222268"/>
                        </a:buClr>
                        <a:buSzPts val="1300"/>
                        <a:buFont typeface="Arial"/>
                        <a:buNone/>
                      </a:pPr>
                      <a:r>
                        <a:rPr lang="en" sz="1300" i="0" u="none" strike="noStrike" cap="none"/>
                        <a:t>3</a:t>
                      </a:r>
                      <a:r>
                        <a:rPr lang="en" sz="1300" i="0" u="none" strike="noStrike" cap="none" baseline="30000"/>
                        <a:t>rd</a:t>
                      </a:r>
                      <a:r>
                        <a:rPr lang="en" sz="1300" i="0" u="none" strike="noStrike" cap="none"/>
                        <a:t> Grade Math</a:t>
                      </a:r>
                      <a:endParaRPr sz="1300" u="none" strike="noStrike" cap="none"/>
                    </a:p>
                  </a:txBody>
                  <a:tcPr marL="0" marR="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222268"/>
                        </a:buClr>
                        <a:buSzPts val="1300"/>
                        <a:buFont typeface="Arial"/>
                        <a:buNone/>
                      </a:pPr>
                      <a:r>
                        <a:rPr lang="en" sz="1300" i="0" u="none" strike="noStrike" cap="none"/>
                        <a:t>Grade 3 Assessment</a:t>
                      </a:r>
                      <a:endParaRPr sz="1300" u="none" strike="noStrike" cap="none"/>
                    </a:p>
                  </a:txBody>
                  <a:tcPr marL="0" marR="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9DAF8"/>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333875">
                <a:tc>
                  <a:txBody>
                    <a:bodyPr/>
                    <a:lstStyle/>
                    <a:p>
                      <a:pPr marL="0" marR="0" lvl="0" indent="0" algn="ctr" rtl="0">
                        <a:lnSpc>
                          <a:spcPct val="100000"/>
                        </a:lnSpc>
                        <a:spcBef>
                          <a:spcPts val="0"/>
                        </a:spcBef>
                        <a:spcAft>
                          <a:spcPts val="0"/>
                        </a:spcAft>
                        <a:buNone/>
                      </a:pPr>
                      <a:r>
                        <a:rPr lang="en" sz="1300"/>
                        <a:t>3rd Grade</a:t>
                      </a:r>
                      <a:endParaRPr sz="1300" i="0" u="none" strike="noStrike" cap="none"/>
                    </a:p>
                  </a:txBody>
                  <a:tcPr marL="0" marR="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222268"/>
                        </a:buClr>
                        <a:buSzPts val="1300"/>
                        <a:buFont typeface="Arial"/>
                        <a:buNone/>
                      </a:pPr>
                      <a:r>
                        <a:rPr lang="en" sz="1300" i="0" u="none" strike="noStrike" cap="none"/>
                        <a:t>4</a:t>
                      </a:r>
                      <a:r>
                        <a:rPr lang="en" sz="1300" i="0" u="none" strike="noStrike" cap="none" baseline="30000"/>
                        <a:t>th</a:t>
                      </a:r>
                      <a:r>
                        <a:rPr lang="en" sz="1300" i="0" u="none" strike="noStrike" cap="none"/>
                        <a:t> Grade Math</a:t>
                      </a:r>
                      <a:endParaRPr sz="1300" u="none" strike="noStrike" cap="none"/>
                    </a:p>
                  </a:txBody>
                  <a:tcPr marL="0" marR="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222268"/>
                        </a:buClr>
                        <a:buSzPts val="1300"/>
                        <a:buFont typeface="Arial"/>
                        <a:buNone/>
                      </a:pPr>
                      <a:r>
                        <a:rPr lang="en" sz="1300" i="0" u="none" strike="noStrike" cap="none"/>
                        <a:t>Grade 4 Assessment</a:t>
                      </a:r>
                      <a:endParaRPr sz="1300" u="none" strike="noStrike" cap="none"/>
                    </a:p>
                  </a:txBody>
                  <a:tcPr marL="0" marR="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4"/>
                  </a:ext>
                </a:extLst>
              </a:tr>
              <a:tr h="303775">
                <a:tc>
                  <a:txBody>
                    <a:bodyPr/>
                    <a:lstStyle/>
                    <a:p>
                      <a:pPr marL="0" marR="0" lvl="0" indent="0" algn="ctr" rtl="0">
                        <a:lnSpc>
                          <a:spcPct val="100000"/>
                        </a:lnSpc>
                        <a:spcBef>
                          <a:spcPts val="0"/>
                        </a:spcBef>
                        <a:spcAft>
                          <a:spcPts val="0"/>
                        </a:spcAft>
                        <a:buNone/>
                      </a:pPr>
                      <a:r>
                        <a:rPr lang="en" sz="1300"/>
                        <a:t>4th Grade</a:t>
                      </a:r>
                      <a:endParaRPr sz="1300" i="0" u="none" strike="noStrike" cap="none"/>
                    </a:p>
                  </a:txBody>
                  <a:tcPr marL="0" marR="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222268"/>
                        </a:buClr>
                        <a:buSzPts val="1300"/>
                        <a:buFont typeface="Arial"/>
                        <a:buNone/>
                      </a:pPr>
                      <a:r>
                        <a:rPr lang="en" sz="1300" i="0" u="none" strike="noStrike" cap="none"/>
                        <a:t>5</a:t>
                      </a:r>
                      <a:r>
                        <a:rPr lang="en" sz="1300" i="0" u="none" strike="noStrike" cap="none" baseline="30000"/>
                        <a:t>th</a:t>
                      </a:r>
                      <a:r>
                        <a:rPr lang="en" sz="1300" i="0" u="none" strike="noStrike" cap="none"/>
                        <a:t> Grade Math</a:t>
                      </a:r>
                      <a:endParaRPr sz="1300" u="none" strike="noStrike" cap="none"/>
                    </a:p>
                  </a:txBody>
                  <a:tcPr marL="0" marR="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222268"/>
                        </a:buClr>
                        <a:buSzPts val="1300"/>
                        <a:buFont typeface="Arial"/>
                        <a:buNone/>
                      </a:pPr>
                      <a:r>
                        <a:rPr lang="en" sz="1300" i="0" u="none" strike="noStrike" cap="none"/>
                        <a:t>Grade 5 Assessment</a:t>
                      </a:r>
                      <a:endParaRPr sz="1300" u="none" strike="noStrike" cap="none"/>
                    </a:p>
                  </a:txBody>
                  <a:tcPr marL="0" marR="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9DAF8"/>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5"/>
                  </a:ext>
                </a:extLst>
              </a:tr>
              <a:tr h="303775">
                <a:tc>
                  <a:txBody>
                    <a:bodyPr/>
                    <a:lstStyle/>
                    <a:p>
                      <a:pPr marL="0" marR="0" lvl="0" indent="0" algn="ctr" rtl="0">
                        <a:lnSpc>
                          <a:spcPct val="100000"/>
                        </a:lnSpc>
                        <a:spcBef>
                          <a:spcPts val="0"/>
                        </a:spcBef>
                        <a:spcAft>
                          <a:spcPts val="0"/>
                        </a:spcAft>
                        <a:buNone/>
                      </a:pPr>
                      <a:r>
                        <a:rPr lang="en" sz="1300"/>
                        <a:t>5th Grade</a:t>
                      </a:r>
                      <a:endParaRPr sz="1300" i="0" u="none" strike="noStrike" cap="none"/>
                    </a:p>
                  </a:txBody>
                  <a:tcPr marL="0" marR="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222268"/>
                        </a:buClr>
                        <a:buSzPts val="1300"/>
                        <a:buFont typeface="Arial"/>
                        <a:buNone/>
                      </a:pPr>
                      <a:r>
                        <a:rPr lang="en" sz="1300" i="0" u="none" strike="noStrike" cap="none"/>
                        <a:t>6 PLUS Math </a:t>
                      </a:r>
                      <a:endParaRPr sz="1300" u="none" strike="noStrike" cap="none"/>
                    </a:p>
                  </a:txBody>
                  <a:tcPr marL="0" marR="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222268"/>
                        </a:buClr>
                        <a:buSzPts val="1300"/>
                        <a:buFont typeface="Arial"/>
                        <a:buNone/>
                      </a:pPr>
                      <a:r>
                        <a:rPr lang="en" sz="1300" i="0" u="none" strike="noStrike" cap="none"/>
                        <a:t>6 PLUS Assessment</a:t>
                      </a:r>
                      <a:endParaRPr sz="1300" u="none" strike="noStrike" cap="none"/>
                    </a:p>
                  </a:txBody>
                  <a:tcPr marL="0" marR="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6"/>
                  </a:ext>
                </a:extLst>
              </a:tr>
              <a:tr h="551075">
                <a:tc>
                  <a:txBody>
                    <a:bodyPr/>
                    <a:lstStyle/>
                    <a:p>
                      <a:pPr marL="0" marR="0" lvl="0" indent="0" algn="ctr" rtl="0">
                        <a:lnSpc>
                          <a:spcPct val="100000"/>
                        </a:lnSpc>
                        <a:spcBef>
                          <a:spcPts val="0"/>
                        </a:spcBef>
                        <a:spcAft>
                          <a:spcPts val="0"/>
                        </a:spcAft>
                        <a:buNone/>
                      </a:pPr>
                      <a:r>
                        <a:rPr lang="en" sz="1200"/>
                        <a:t>6th Grade and </a:t>
                      </a:r>
                      <a:endParaRPr sz="1200"/>
                    </a:p>
                    <a:p>
                      <a:pPr marL="0" marR="0" lvl="0" indent="0" algn="ctr" rtl="0">
                        <a:lnSpc>
                          <a:spcPct val="100000"/>
                        </a:lnSpc>
                        <a:spcBef>
                          <a:spcPts val="0"/>
                        </a:spcBef>
                        <a:spcAft>
                          <a:spcPts val="0"/>
                        </a:spcAft>
                        <a:buNone/>
                      </a:pPr>
                      <a:r>
                        <a:rPr lang="en" sz="1200"/>
                        <a:t>7th Grade</a:t>
                      </a:r>
                      <a:endParaRPr sz="1200"/>
                    </a:p>
                    <a:p>
                      <a:pPr marL="0" marR="0" lvl="0" indent="0" algn="ctr" rtl="0">
                        <a:lnSpc>
                          <a:spcPct val="100000"/>
                        </a:lnSpc>
                        <a:spcBef>
                          <a:spcPts val="0"/>
                        </a:spcBef>
                        <a:spcAft>
                          <a:spcPts val="0"/>
                        </a:spcAft>
                        <a:buNone/>
                      </a:pPr>
                      <a:endParaRPr sz="1200"/>
                    </a:p>
                  </a:txBody>
                  <a:tcPr marL="0" marR="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222268"/>
                        </a:buClr>
                        <a:buSzPts val="1200"/>
                        <a:buFont typeface="Times New Roman"/>
                        <a:buNone/>
                      </a:pPr>
                      <a:r>
                        <a:rPr lang="en" sz="1200" i="0" u="none" strike="noStrike" cap="none"/>
                        <a:t>7 PLUS Math</a:t>
                      </a:r>
                      <a:endParaRPr sz="1200" u="none" strike="noStrike" cap="none"/>
                    </a:p>
                  </a:txBody>
                  <a:tcPr marL="0" marR="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222268"/>
                        </a:buClr>
                        <a:buSzPts val="1200"/>
                        <a:buFont typeface="Times New Roman"/>
                        <a:buNone/>
                      </a:pPr>
                      <a:r>
                        <a:rPr lang="en" sz="1200" i="0" u="none" strike="noStrike" cap="none"/>
                        <a:t>7 PLUS Assessment</a:t>
                      </a:r>
                      <a:endParaRPr sz="1200" u="none" strike="noStrike" cap="none"/>
                    </a:p>
                  </a:txBody>
                  <a:tcPr marL="0" marR="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9DAF8"/>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7"/>
                  </a:ext>
                </a:extLst>
              </a:tr>
            </a:tbl>
          </a:graphicData>
        </a:graphic>
      </p:graphicFrame>
      <p:pic>
        <p:nvPicPr>
          <p:cNvPr id="3" name="Audio 2">
            <a:hlinkClick r:id="" action="ppaction://media"/>
            <a:extLst>
              <a:ext uri="{FF2B5EF4-FFF2-40B4-BE49-F238E27FC236}">
                <a16:creationId xmlns:a16="http://schemas.microsoft.com/office/drawing/2014/main" id="{537E3308-0829-4356-88DB-E9EF1CD4EE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2539"/>
    </mc:Choice>
    <mc:Fallback>
      <p:transition spd="slow" advTm="42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53"/>
          <p:cNvSpPr txBox="1">
            <a:spLocks noGrp="1"/>
          </p:cNvSpPr>
          <p:nvPr>
            <p:ph type="title"/>
          </p:nvPr>
        </p:nvSpPr>
        <p:spPr>
          <a:xfrm>
            <a:off x="1" y="-67655"/>
            <a:ext cx="7886700" cy="732000"/>
          </a:xfrm>
          <a:prstGeom prst="rect">
            <a:avLst/>
          </a:prstGeom>
        </p:spPr>
        <p:txBody>
          <a:bodyPr spcFirstLastPara="1" wrap="square" lIns="34300" tIns="17150" rIns="34300" bIns="17150" anchor="ctr" anchorCtr="0">
            <a:noAutofit/>
          </a:bodyPr>
          <a:lstStyle/>
          <a:p>
            <a:pPr marL="0" lvl="0" indent="0" algn="l" rtl="0">
              <a:spcBef>
                <a:spcPts val="0"/>
              </a:spcBef>
              <a:spcAft>
                <a:spcPts val="0"/>
              </a:spcAft>
              <a:buNone/>
            </a:pPr>
            <a:r>
              <a:rPr lang="en" sz="2700" b="1">
                <a:latin typeface="Copse"/>
                <a:ea typeface="Copse"/>
                <a:cs typeface="Copse"/>
                <a:sym typeface="Copse"/>
              </a:rPr>
              <a:t>SSA </a:t>
            </a:r>
            <a:r>
              <a:rPr lang="en" sz="2700" b="1">
                <a:solidFill>
                  <a:schemeClr val="accent6"/>
                </a:solidFill>
                <a:latin typeface="Copse"/>
                <a:ea typeface="Copse"/>
                <a:cs typeface="Copse"/>
                <a:sym typeface="Copse"/>
              </a:rPr>
              <a:t>ELA</a:t>
            </a:r>
            <a:r>
              <a:rPr lang="en" sz="2700" b="1">
                <a:solidFill>
                  <a:schemeClr val="accent3"/>
                </a:solidFill>
                <a:latin typeface="Copse"/>
                <a:ea typeface="Copse"/>
                <a:cs typeface="Copse"/>
                <a:sym typeface="Copse"/>
              </a:rPr>
              <a:t> </a:t>
            </a:r>
            <a:r>
              <a:rPr lang="en" sz="2700" b="1">
                <a:latin typeface="Copse"/>
                <a:ea typeface="Copse"/>
                <a:cs typeface="Copse"/>
                <a:sym typeface="Copse"/>
              </a:rPr>
              <a:t>Assessments</a:t>
            </a:r>
            <a:endParaRPr sz="2700" b="1">
              <a:latin typeface="Copse"/>
              <a:ea typeface="Copse"/>
              <a:cs typeface="Copse"/>
              <a:sym typeface="Copse"/>
            </a:endParaRPr>
          </a:p>
        </p:txBody>
      </p:sp>
      <p:graphicFrame>
        <p:nvGraphicFramePr>
          <p:cNvPr id="301" name="Google Shape;301;p53"/>
          <p:cNvGraphicFramePr/>
          <p:nvPr/>
        </p:nvGraphicFramePr>
        <p:xfrm>
          <a:off x="220328" y="664352"/>
          <a:ext cx="8830925" cy="4336315"/>
        </p:xfrm>
        <a:graphic>
          <a:graphicData uri="http://schemas.openxmlformats.org/drawingml/2006/table">
            <a:tbl>
              <a:tblPr>
                <a:noFill/>
                <a:tableStyleId>{AC8E1FCC-F4E8-42A4-8A65-0A2EA4C94234}</a:tableStyleId>
              </a:tblPr>
              <a:tblGrid>
                <a:gridCol w="1346875">
                  <a:extLst>
                    <a:ext uri="{9D8B030D-6E8A-4147-A177-3AD203B41FA5}">
                      <a16:colId xmlns:a16="http://schemas.microsoft.com/office/drawing/2014/main" val="20000"/>
                    </a:ext>
                  </a:extLst>
                </a:gridCol>
                <a:gridCol w="1666150">
                  <a:extLst>
                    <a:ext uri="{9D8B030D-6E8A-4147-A177-3AD203B41FA5}">
                      <a16:colId xmlns:a16="http://schemas.microsoft.com/office/drawing/2014/main" val="20001"/>
                    </a:ext>
                  </a:extLst>
                </a:gridCol>
                <a:gridCol w="1794575">
                  <a:extLst>
                    <a:ext uri="{9D8B030D-6E8A-4147-A177-3AD203B41FA5}">
                      <a16:colId xmlns:a16="http://schemas.microsoft.com/office/drawing/2014/main" val="20002"/>
                    </a:ext>
                  </a:extLst>
                </a:gridCol>
                <a:gridCol w="1647825">
                  <a:extLst>
                    <a:ext uri="{9D8B030D-6E8A-4147-A177-3AD203B41FA5}">
                      <a16:colId xmlns:a16="http://schemas.microsoft.com/office/drawing/2014/main" val="20003"/>
                    </a:ext>
                  </a:extLst>
                </a:gridCol>
                <a:gridCol w="2375500">
                  <a:extLst>
                    <a:ext uri="{9D8B030D-6E8A-4147-A177-3AD203B41FA5}">
                      <a16:colId xmlns:a16="http://schemas.microsoft.com/office/drawing/2014/main" val="20004"/>
                    </a:ext>
                  </a:extLst>
                </a:gridCol>
              </a:tblGrid>
              <a:tr h="479050">
                <a:tc>
                  <a:txBody>
                    <a:bodyPr/>
                    <a:lstStyle/>
                    <a:p>
                      <a:pPr marL="0" marR="0" lvl="0" indent="0" algn="ctr" rtl="0">
                        <a:lnSpc>
                          <a:spcPct val="100000"/>
                        </a:lnSpc>
                        <a:spcBef>
                          <a:spcPts val="0"/>
                        </a:spcBef>
                        <a:spcAft>
                          <a:spcPts val="0"/>
                        </a:spcAft>
                        <a:buNone/>
                      </a:pPr>
                      <a:r>
                        <a:rPr lang="en" sz="1300" b="1"/>
                        <a:t>Student Current Grade Level</a:t>
                      </a:r>
                      <a:endParaRPr sz="1300" b="1" i="0" u="none" strike="noStrike" cap="none"/>
                    </a:p>
                  </a:txBody>
                  <a:tcPr marL="0" marR="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222268"/>
                        </a:buClr>
                        <a:buSzPts val="1300"/>
                        <a:buFont typeface="Arial"/>
                        <a:buNone/>
                      </a:pPr>
                      <a:r>
                        <a:rPr lang="en" sz="1300" b="1" i="0" u="none" strike="noStrike" cap="none"/>
                        <a:t>Grade/ Course Requesting to Skip</a:t>
                      </a:r>
                      <a:endParaRPr sz="1300" b="1" u="none" strike="noStrike" cap="none"/>
                    </a:p>
                  </a:txBody>
                  <a:tcPr marL="0" marR="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222268"/>
                        </a:buClr>
                        <a:buSzPts val="1300"/>
                        <a:buFont typeface="Arial"/>
                        <a:buNone/>
                      </a:pPr>
                      <a:r>
                        <a:rPr lang="en" sz="1300" b="1" i="0" u="none" strike="noStrike" cap="none"/>
                        <a:t>Assessment used to Qualify</a:t>
                      </a:r>
                      <a:endParaRPr sz="1300" b="1" u="none" strike="noStrike" cap="none"/>
                    </a:p>
                  </a:txBody>
                  <a:tcPr marL="0" marR="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222268"/>
                        </a:buClr>
                        <a:buSzPts val="1300"/>
                        <a:buFont typeface="Arial"/>
                        <a:buNone/>
                      </a:pPr>
                      <a:r>
                        <a:rPr lang="en" sz="1300" b="1" i="0" u="none" strike="noStrike" cap="none"/>
                        <a:t>Assessment Format</a:t>
                      </a:r>
                      <a:endParaRPr sz="1300" b="1" u="none" strike="noStrike" cap="none"/>
                    </a:p>
                  </a:txBody>
                  <a:tcPr marL="0" marR="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222268"/>
                        </a:buClr>
                        <a:buSzPts val="1300"/>
                        <a:buFont typeface="Arial"/>
                        <a:buNone/>
                      </a:pPr>
                      <a:r>
                        <a:rPr lang="en" sz="1300" b="1" i="0" u="none" strike="noStrike" cap="none"/>
                        <a:t>Qualifying Criteria</a:t>
                      </a:r>
                      <a:endParaRPr sz="1300" b="1" u="none" strike="noStrike" cap="none"/>
                    </a:p>
                  </a:txBody>
                  <a:tcPr marL="0" marR="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891975">
                <a:tc>
                  <a:txBody>
                    <a:bodyPr/>
                    <a:lstStyle/>
                    <a:p>
                      <a:pPr marL="0" marR="0" lvl="0" indent="0" algn="ctr" rtl="0">
                        <a:lnSpc>
                          <a:spcPct val="100000"/>
                        </a:lnSpc>
                        <a:spcBef>
                          <a:spcPts val="0"/>
                        </a:spcBef>
                        <a:spcAft>
                          <a:spcPts val="0"/>
                        </a:spcAft>
                        <a:buNone/>
                      </a:pPr>
                      <a:endParaRPr sz="1300"/>
                    </a:p>
                    <a:p>
                      <a:pPr marL="0" marR="0" lvl="0" indent="0" algn="ctr" rtl="0">
                        <a:lnSpc>
                          <a:spcPct val="100000"/>
                        </a:lnSpc>
                        <a:spcBef>
                          <a:spcPts val="0"/>
                        </a:spcBef>
                        <a:spcAft>
                          <a:spcPts val="0"/>
                        </a:spcAft>
                        <a:buNone/>
                      </a:pPr>
                      <a:r>
                        <a:rPr lang="en" sz="1300"/>
                        <a:t>Kindergarten</a:t>
                      </a:r>
                      <a:endParaRPr sz="1300" i="0" u="none" strike="noStrike" cap="none"/>
                    </a:p>
                  </a:txBody>
                  <a:tcPr marL="0" marR="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rgbClr val="222268"/>
                        </a:buClr>
                        <a:buSzPts val="1300"/>
                        <a:buFont typeface="Arial"/>
                        <a:buNone/>
                      </a:pPr>
                      <a:endParaRPr sz="1300"/>
                    </a:p>
                    <a:p>
                      <a:pPr marL="0" marR="0" lvl="0" indent="0" algn="ctr" rtl="0">
                        <a:lnSpc>
                          <a:spcPct val="100000"/>
                        </a:lnSpc>
                        <a:spcBef>
                          <a:spcPts val="0"/>
                        </a:spcBef>
                        <a:spcAft>
                          <a:spcPts val="0"/>
                        </a:spcAft>
                        <a:buClr>
                          <a:srgbClr val="222268"/>
                        </a:buClr>
                        <a:buSzPts val="1300"/>
                        <a:buFont typeface="Arial"/>
                        <a:buNone/>
                      </a:pPr>
                      <a:r>
                        <a:rPr lang="en" sz="1300" i="0" u="none" strike="noStrike" cap="none"/>
                        <a:t>1</a:t>
                      </a:r>
                      <a:r>
                        <a:rPr lang="en" sz="1300" i="0" u="none" strike="noStrike" cap="none" baseline="30000"/>
                        <a:t>st</a:t>
                      </a:r>
                      <a:r>
                        <a:rPr lang="en" sz="1300" i="0" u="none" strike="noStrike" cap="none"/>
                        <a:t> Grade ELA</a:t>
                      </a:r>
                      <a:endParaRPr sz="1300" i="0" u="none" strike="noStrike" cap="none"/>
                    </a:p>
                    <a:p>
                      <a:pPr marL="0" marR="0" lvl="0" indent="0" algn="ctr" rtl="0">
                        <a:lnSpc>
                          <a:spcPct val="100000"/>
                        </a:lnSpc>
                        <a:spcBef>
                          <a:spcPts val="0"/>
                        </a:spcBef>
                        <a:spcAft>
                          <a:spcPts val="0"/>
                        </a:spcAft>
                        <a:buClr>
                          <a:srgbClr val="222268"/>
                        </a:buClr>
                        <a:buSzPts val="1300"/>
                        <a:buFont typeface="Arial"/>
                        <a:buNone/>
                      </a:pPr>
                      <a:endParaRPr sz="1300" u="none" strike="noStrike" cap="none"/>
                    </a:p>
                  </a:txBody>
                  <a:tcPr marL="0" marR="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rgbClr val="222268"/>
                        </a:buClr>
                        <a:buSzPts val="1300"/>
                        <a:buFont typeface="Arial"/>
                        <a:buNone/>
                      </a:pPr>
                      <a:endParaRPr sz="1300"/>
                    </a:p>
                    <a:p>
                      <a:pPr marL="0" marR="0" lvl="0" indent="0" algn="ctr" rtl="0">
                        <a:lnSpc>
                          <a:spcPct val="100000"/>
                        </a:lnSpc>
                        <a:spcBef>
                          <a:spcPts val="0"/>
                        </a:spcBef>
                        <a:spcAft>
                          <a:spcPts val="0"/>
                        </a:spcAft>
                        <a:buClr>
                          <a:srgbClr val="222268"/>
                        </a:buClr>
                        <a:buSzPts val="1300"/>
                        <a:buFont typeface="Arial"/>
                        <a:buNone/>
                      </a:pPr>
                      <a:r>
                        <a:rPr lang="en" sz="1300" i="0" u="none" strike="noStrike" cap="none"/>
                        <a:t>mCLASS</a:t>
                      </a:r>
                      <a:endParaRPr sz="1300" u="none" strike="noStrike" cap="none"/>
                    </a:p>
                  </a:txBody>
                  <a:tcPr marL="0" marR="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rgbClr val="222268"/>
                        </a:buClr>
                        <a:buSzPts val="1300"/>
                        <a:buFont typeface="Arial"/>
                        <a:buNone/>
                      </a:pPr>
                      <a:r>
                        <a:rPr lang="en" sz="1100" i="0" u="none" strike="noStrike" cap="none"/>
                        <a:t>mCLASS TRC level, including two written comprehension questions</a:t>
                      </a:r>
                      <a:endParaRPr sz="1100" u="none" strike="noStrike" cap="none"/>
                    </a:p>
                  </a:txBody>
                  <a:tcPr marL="0" marR="182875"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rgbClr val="222268"/>
                        </a:buClr>
                        <a:buSzPts val="1300"/>
                        <a:buFont typeface="Arial"/>
                        <a:buNone/>
                      </a:pPr>
                      <a:r>
                        <a:rPr lang="en" sz="1100" i="0" u="none" strike="noStrike" cap="none"/>
                        <a:t>mCLASS TRC Level K with a score of 3 on the two written comprehension questions for both a fiction and a nonfiction text.</a:t>
                      </a:r>
                      <a:r>
                        <a:rPr lang="en" sz="1100"/>
                        <a:t> </a:t>
                      </a:r>
                      <a:endParaRPr sz="1100" u="none" strike="noStrike" cap="none"/>
                    </a:p>
                  </a:txBody>
                  <a:tcPr marL="0" marR="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1"/>
                  </a:ext>
                </a:extLst>
              </a:tr>
              <a:tr h="412175">
                <a:tc>
                  <a:txBody>
                    <a:bodyPr/>
                    <a:lstStyle/>
                    <a:p>
                      <a:pPr marL="0" marR="0" lvl="0" indent="0" algn="ctr" rtl="0">
                        <a:lnSpc>
                          <a:spcPct val="100000"/>
                        </a:lnSpc>
                        <a:spcBef>
                          <a:spcPts val="0"/>
                        </a:spcBef>
                        <a:spcAft>
                          <a:spcPts val="0"/>
                        </a:spcAft>
                        <a:buNone/>
                      </a:pPr>
                      <a:r>
                        <a:rPr lang="en" sz="1300"/>
                        <a:t>1st Grade</a:t>
                      </a:r>
                      <a:endParaRPr sz="1300" i="0" u="none" strike="noStrike" cap="none"/>
                    </a:p>
                  </a:txBody>
                  <a:tcPr marL="0" marR="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222268"/>
                        </a:buClr>
                        <a:buSzPts val="1300"/>
                        <a:buFont typeface="Arial"/>
                        <a:buNone/>
                      </a:pPr>
                      <a:r>
                        <a:rPr lang="en" sz="1300" i="0" u="none" strike="noStrike" cap="none"/>
                        <a:t>2</a:t>
                      </a:r>
                      <a:r>
                        <a:rPr lang="en" sz="1300" i="0" u="none" strike="noStrike" cap="none" baseline="30000"/>
                        <a:t>nd</a:t>
                      </a:r>
                      <a:r>
                        <a:rPr lang="en" sz="1300" i="0" u="none" strike="noStrike" cap="none"/>
                        <a:t> Grade ELA</a:t>
                      </a:r>
                      <a:endParaRPr sz="1300" u="none" strike="noStrike" cap="none"/>
                    </a:p>
                  </a:txBody>
                  <a:tcPr marL="0" marR="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222268"/>
                        </a:buClr>
                        <a:buSzPts val="1300"/>
                        <a:buFont typeface="Arial"/>
                        <a:buNone/>
                      </a:pPr>
                      <a:r>
                        <a:rPr lang="en" sz="1300" i="0" u="none" strike="noStrike" cap="none"/>
                        <a:t>Grade 2 Assessment</a:t>
                      </a:r>
                      <a:endParaRPr sz="1300" u="none" strike="noStrike" cap="none"/>
                    </a:p>
                  </a:txBody>
                  <a:tcPr marL="0" marR="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rowSpan="6">
                  <a:txBody>
                    <a:bodyPr/>
                    <a:lstStyle/>
                    <a:p>
                      <a:pPr marL="0" marR="0" lvl="0" indent="0" algn="ctr" rtl="0">
                        <a:lnSpc>
                          <a:spcPct val="100000"/>
                        </a:lnSpc>
                        <a:spcBef>
                          <a:spcPts val="0"/>
                        </a:spcBef>
                        <a:spcAft>
                          <a:spcPts val="0"/>
                        </a:spcAft>
                        <a:buClr>
                          <a:srgbClr val="000000"/>
                        </a:buClr>
                        <a:buSzPts val="1300"/>
                        <a:buFont typeface="Arial"/>
                        <a:buNone/>
                      </a:pPr>
                      <a:endParaRPr sz="1300" i="0" u="none" strike="noStrike" cap="none"/>
                    </a:p>
                    <a:p>
                      <a:pPr marL="0" marR="0" lvl="0" indent="0" algn="ctr" rtl="0">
                        <a:lnSpc>
                          <a:spcPct val="100000"/>
                        </a:lnSpc>
                        <a:spcBef>
                          <a:spcPts val="0"/>
                        </a:spcBef>
                        <a:spcAft>
                          <a:spcPts val="0"/>
                        </a:spcAft>
                        <a:buClr>
                          <a:srgbClr val="000000"/>
                        </a:buClr>
                        <a:buSzPts val="1300"/>
                        <a:buFont typeface="Arial"/>
                        <a:buNone/>
                      </a:pPr>
                      <a:endParaRPr sz="1200" i="0" u="none" strike="noStrike" cap="none"/>
                    </a:p>
                    <a:p>
                      <a:pPr marL="0" marR="0" lvl="0" indent="0" algn="ctr" rtl="0">
                        <a:lnSpc>
                          <a:spcPct val="100000"/>
                        </a:lnSpc>
                        <a:spcBef>
                          <a:spcPts val="0"/>
                        </a:spcBef>
                        <a:spcAft>
                          <a:spcPts val="0"/>
                        </a:spcAft>
                        <a:buClr>
                          <a:srgbClr val="222268"/>
                        </a:buClr>
                        <a:buSzPts val="1300"/>
                        <a:buFont typeface="Arial"/>
                        <a:buNone/>
                      </a:pPr>
                      <a:r>
                        <a:rPr lang="en" sz="1200" i="0" u="none" strike="noStrike" cap="none"/>
                        <a:t>All assessments are similar to the format used for End of Grade Tests. They are multiple choice.</a:t>
                      </a:r>
                      <a:endParaRPr sz="1200" u="none" strike="noStrike" cap="none"/>
                    </a:p>
                  </a:txBody>
                  <a:tcPr marL="0" marR="182875"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rowSpan="7">
                  <a:txBody>
                    <a:bodyPr/>
                    <a:lstStyle/>
                    <a:p>
                      <a:pPr marL="0" lvl="0" indent="0" algn="ctr" rtl="0">
                        <a:spcBef>
                          <a:spcPts val="0"/>
                        </a:spcBef>
                        <a:spcAft>
                          <a:spcPts val="0"/>
                        </a:spcAft>
                        <a:buNone/>
                      </a:pPr>
                      <a:endParaRPr sz="1200" u="sng"/>
                    </a:p>
                    <a:p>
                      <a:pPr marL="0" marR="0" lvl="0" indent="0" algn="l" rtl="0">
                        <a:spcBef>
                          <a:spcPts val="0"/>
                        </a:spcBef>
                        <a:spcAft>
                          <a:spcPts val="0"/>
                        </a:spcAft>
                        <a:buNone/>
                      </a:pPr>
                      <a:endParaRPr sz="1100" b="1">
                        <a:latin typeface="Open Sans"/>
                        <a:ea typeface="Open Sans"/>
                        <a:cs typeface="Open Sans"/>
                        <a:sym typeface="Open Sans"/>
                      </a:endParaRPr>
                    </a:p>
                    <a:p>
                      <a:pPr marL="0" lvl="0" indent="0" algn="ctr" rtl="0">
                        <a:spcBef>
                          <a:spcPts val="0"/>
                        </a:spcBef>
                        <a:spcAft>
                          <a:spcPts val="0"/>
                        </a:spcAft>
                        <a:buNone/>
                      </a:pPr>
                      <a:r>
                        <a:rPr lang="en" sz="1200"/>
                        <a:t>.</a:t>
                      </a:r>
                      <a:endParaRPr sz="1200"/>
                    </a:p>
                    <a:p>
                      <a:pPr marL="0" lvl="0" indent="0" algn="ctr" rtl="0">
                        <a:spcBef>
                          <a:spcPts val="0"/>
                        </a:spcBef>
                        <a:spcAft>
                          <a:spcPts val="0"/>
                        </a:spcAft>
                        <a:buNone/>
                      </a:pPr>
                      <a:endParaRPr sz="1200" b="1">
                        <a:solidFill>
                          <a:schemeClr val="accent3"/>
                        </a:solidFill>
                      </a:endParaRPr>
                    </a:p>
                    <a:p>
                      <a:pPr marL="0" lvl="0" indent="0" algn="l" rtl="0">
                        <a:spcBef>
                          <a:spcPts val="0"/>
                        </a:spcBef>
                        <a:spcAft>
                          <a:spcPts val="0"/>
                        </a:spcAft>
                        <a:buNone/>
                      </a:pPr>
                      <a:endParaRPr sz="1200" b="1">
                        <a:solidFill>
                          <a:schemeClr val="accent3"/>
                        </a:solidFill>
                        <a:latin typeface="Open Sans"/>
                        <a:ea typeface="Open Sans"/>
                        <a:cs typeface="Open Sans"/>
                        <a:sym typeface="Open Sans"/>
                      </a:endParaRPr>
                    </a:p>
                    <a:p>
                      <a:pPr marL="0" lvl="0" indent="0" algn="l" rtl="0">
                        <a:spcBef>
                          <a:spcPts val="0"/>
                        </a:spcBef>
                        <a:spcAft>
                          <a:spcPts val="0"/>
                        </a:spcAft>
                        <a:buNone/>
                      </a:pPr>
                      <a:endParaRPr sz="1200" b="1">
                        <a:solidFill>
                          <a:schemeClr val="accent3"/>
                        </a:solidFill>
                        <a:latin typeface="Open Sans"/>
                        <a:ea typeface="Open Sans"/>
                        <a:cs typeface="Open Sans"/>
                        <a:sym typeface="Open Sans"/>
                      </a:endParaRPr>
                    </a:p>
                    <a:p>
                      <a:pPr marL="0" lvl="0" indent="0" algn="l" rtl="0">
                        <a:spcBef>
                          <a:spcPts val="0"/>
                        </a:spcBef>
                        <a:spcAft>
                          <a:spcPts val="0"/>
                        </a:spcAft>
                        <a:buNone/>
                      </a:pPr>
                      <a:endParaRPr sz="1200" b="1">
                        <a:solidFill>
                          <a:schemeClr val="accent3"/>
                        </a:solidFill>
                        <a:latin typeface="Open Sans"/>
                        <a:ea typeface="Open Sans"/>
                        <a:cs typeface="Open Sans"/>
                        <a:sym typeface="Open Sans"/>
                      </a:endParaRPr>
                    </a:p>
                    <a:p>
                      <a:pPr marL="0" lvl="0" indent="0" algn="l" rtl="0">
                        <a:spcBef>
                          <a:spcPts val="0"/>
                        </a:spcBef>
                        <a:spcAft>
                          <a:spcPts val="0"/>
                        </a:spcAft>
                        <a:buNone/>
                      </a:pPr>
                      <a:endParaRPr sz="1200" b="1">
                        <a:solidFill>
                          <a:schemeClr val="accent3"/>
                        </a:solidFill>
                        <a:latin typeface="Open Sans"/>
                        <a:ea typeface="Open Sans"/>
                        <a:cs typeface="Open Sans"/>
                        <a:sym typeface="Open Sans"/>
                      </a:endParaRPr>
                    </a:p>
                    <a:p>
                      <a:pPr marL="0" lvl="0" indent="0" algn="l" rtl="0">
                        <a:spcBef>
                          <a:spcPts val="0"/>
                        </a:spcBef>
                        <a:spcAft>
                          <a:spcPts val="0"/>
                        </a:spcAft>
                        <a:buNone/>
                      </a:pPr>
                      <a:endParaRPr sz="1200" b="1">
                        <a:solidFill>
                          <a:schemeClr val="accent3"/>
                        </a:solidFill>
                        <a:latin typeface="Open Sans"/>
                        <a:ea typeface="Open Sans"/>
                        <a:cs typeface="Open Sans"/>
                        <a:sym typeface="Open Sans"/>
                      </a:endParaRPr>
                    </a:p>
                    <a:p>
                      <a:pPr marL="0" lvl="0" indent="0" algn="l" rtl="0">
                        <a:spcBef>
                          <a:spcPts val="0"/>
                        </a:spcBef>
                        <a:spcAft>
                          <a:spcPts val="0"/>
                        </a:spcAft>
                        <a:buNone/>
                      </a:pPr>
                      <a:endParaRPr sz="1200" b="1">
                        <a:solidFill>
                          <a:schemeClr val="accent3"/>
                        </a:solidFill>
                        <a:latin typeface="Open Sans"/>
                        <a:ea typeface="Open Sans"/>
                        <a:cs typeface="Open Sans"/>
                        <a:sym typeface="Open Sans"/>
                      </a:endParaRPr>
                    </a:p>
                    <a:p>
                      <a:pPr marL="0" lvl="0" indent="0" algn="l" rtl="0">
                        <a:spcBef>
                          <a:spcPts val="0"/>
                        </a:spcBef>
                        <a:spcAft>
                          <a:spcPts val="0"/>
                        </a:spcAft>
                        <a:buNone/>
                      </a:pPr>
                      <a:endParaRPr sz="1200"/>
                    </a:p>
                  </a:txBody>
                  <a:tcPr marL="0" marR="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412175">
                <a:tc>
                  <a:txBody>
                    <a:bodyPr/>
                    <a:lstStyle/>
                    <a:p>
                      <a:pPr marL="0" marR="0" lvl="0" indent="0" algn="ctr" rtl="0">
                        <a:lnSpc>
                          <a:spcPct val="100000"/>
                        </a:lnSpc>
                        <a:spcBef>
                          <a:spcPts val="0"/>
                        </a:spcBef>
                        <a:spcAft>
                          <a:spcPts val="0"/>
                        </a:spcAft>
                        <a:buNone/>
                      </a:pPr>
                      <a:r>
                        <a:rPr lang="en" sz="1300"/>
                        <a:t>2nd Grade</a:t>
                      </a:r>
                      <a:endParaRPr sz="1300" i="0" u="none" strike="noStrike" cap="none"/>
                    </a:p>
                  </a:txBody>
                  <a:tcPr marL="0" marR="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rgbClr val="222268"/>
                        </a:buClr>
                        <a:buSzPts val="1300"/>
                        <a:buFont typeface="Arial"/>
                        <a:buNone/>
                      </a:pPr>
                      <a:r>
                        <a:rPr lang="en" sz="1300" i="0" u="none" strike="noStrike" cap="none"/>
                        <a:t>3</a:t>
                      </a:r>
                      <a:r>
                        <a:rPr lang="en" sz="1300" i="0" u="none" strike="noStrike" cap="none" baseline="30000"/>
                        <a:t>rd</a:t>
                      </a:r>
                      <a:r>
                        <a:rPr lang="en" sz="1300" i="0" u="none" strike="noStrike" cap="none"/>
                        <a:t> Grade ELA</a:t>
                      </a:r>
                      <a:endParaRPr sz="1300" u="none" strike="noStrike" cap="none"/>
                    </a:p>
                  </a:txBody>
                  <a:tcPr marL="0" marR="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rgbClr val="222268"/>
                        </a:buClr>
                        <a:buSzPts val="1300"/>
                        <a:buFont typeface="Arial"/>
                        <a:buNone/>
                      </a:pPr>
                      <a:r>
                        <a:rPr lang="en" sz="1300" i="0" u="none" strike="noStrike" cap="none"/>
                        <a:t>Grade 3 Assessment</a:t>
                      </a:r>
                      <a:endParaRPr sz="1300" u="none" strike="noStrike" cap="none"/>
                    </a:p>
                  </a:txBody>
                  <a:tcPr marL="0" marR="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EAD3"/>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324625">
                <a:tc>
                  <a:txBody>
                    <a:bodyPr/>
                    <a:lstStyle/>
                    <a:p>
                      <a:pPr marL="0" marR="0" lvl="0" indent="0" algn="ctr" rtl="0">
                        <a:lnSpc>
                          <a:spcPct val="100000"/>
                        </a:lnSpc>
                        <a:spcBef>
                          <a:spcPts val="0"/>
                        </a:spcBef>
                        <a:spcAft>
                          <a:spcPts val="0"/>
                        </a:spcAft>
                        <a:buNone/>
                      </a:pPr>
                      <a:r>
                        <a:rPr lang="en" sz="1300"/>
                        <a:t>3rd Grade</a:t>
                      </a:r>
                      <a:endParaRPr sz="1300" i="0" u="none" strike="noStrike" cap="none"/>
                    </a:p>
                  </a:txBody>
                  <a:tcPr marL="0" marR="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222268"/>
                        </a:buClr>
                        <a:buSzPts val="1300"/>
                        <a:buFont typeface="Arial"/>
                        <a:buNone/>
                      </a:pPr>
                      <a:r>
                        <a:rPr lang="en" sz="1300" i="0" u="none" strike="noStrike" cap="none"/>
                        <a:t>4</a:t>
                      </a:r>
                      <a:r>
                        <a:rPr lang="en" sz="1300" i="0" u="none" strike="noStrike" cap="none" baseline="30000"/>
                        <a:t>th</a:t>
                      </a:r>
                      <a:r>
                        <a:rPr lang="en" sz="1300" i="0" u="none" strike="noStrike" cap="none"/>
                        <a:t> Grade ELA</a:t>
                      </a:r>
                      <a:endParaRPr sz="1300" u="none" strike="noStrike" cap="none"/>
                    </a:p>
                  </a:txBody>
                  <a:tcPr marL="0" marR="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222268"/>
                        </a:buClr>
                        <a:buSzPts val="1300"/>
                        <a:buFont typeface="Arial"/>
                        <a:buNone/>
                      </a:pPr>
                      <a:r>
                        <a:rPr lang="en" sz="1300" i="0" u="none" strike="noStrike" cap="none"/>
                        <a:t>Grade 4 Assessment</a:t>
                      </a:r>
                      <a:endParaRPr sz="1300" u="none" strike="noStrike" cap="none"/>
                    </a:p>
                  </a:txBody>
                  <a:tcPr marL="0" marR="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4"/>
                  </a:ext>
                </a:extLst>
              </a:tr>
              <a:tr h="334600">
                <a:tc>
                  <a:txBody>
                    <a:bodyPr/>
                    <a:lstStyle/>
                    <a:p>
                      <a:pPr marL="0" marR="0" lvl="0" indent="0" algn="ctr" rtl="0">
                        <a:lnSpc>
                          <a:spcPct val="100000"/>
                        </a:lnSpc>
                        <a:spcBef>
                          <a:spcPts val="0"/>
                        </a:spcBef>
                        <a:spcAft>
                          <a:spcPts val="0"/>
                        </a:spcAft>
                        <a:buNone/>
                      </a:pPr>
                      <a:r>
                        <a:rPr lang="en" sz="1300"/>
                        <a:t>4th Grade</a:t>
                      </a:r>
                      <a:endParaRPr sz="1300" i="0" u="none" strike="noStrike" cap="none"/>
                    </a:p>
                  </a:txBody>
                  <a:tcPr marL="0" marR="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rgbClr val="222268"/>
                        </a:buClr>
                        <a:buSzPts val="1300"/>
                        <a:buFont typeface="Arial"/>
                        <a:buNone/>
                      </a:pPr>
                      <a:r>
                        <a:rPr lang="en" sz="1300" i="0" u="none" strike="noStrike" cap="none"/>
                        <a:t>5</a:t>
                      </a:r>
                      <a:r>
                        <a:rPr lang="en" sz="1300" i="0" u="none" strike="noStrike" cap="none" baseline="30000"/>
                        <a:t>th</a:t>
                      </a:r>
                      <a:r>
                        <a:rPr lang="en" sz="1300" i="0" u="none" strike="noStrike" cap="none"/>
                        <a:t> Grade ELA</a:t>
                      </a:r>
                      <a:endParaRPr sz="1300" u="none" strike="noStrike" cap="none"/>
                    </a:p>
                  </a:txBody>
                  <a:tcPr marL="0" marR="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rgbClr val="222268"/>
                        </a:buClr>
                        <a:buSzPts val="1300"/>
                        <a:buFont typeface="Arial"/>
                        <a:buNone/>
                      </a:pPr>
                      <a:r>
                        <a:rPr lang="en" sz="1300" i="0" u="none" strike="noStrike" cap="none"/>
                        <a:t>Grade 5 Assessment</a:t>
                      </a:r>
                      <a:endParaRPr sz="1300" u="none" strike="noStrike" cap="none"/>
                    </a:p>
                  </a:txBody>
                  <a:tcPr marL="0" marR="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EAD3"/>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5"/>
                  </a:ext>
                </a:extLst>
              </a:tr>
              <a:tr h="284100">
                <a:tc>
                  <a:txBody>
                    <a:bodyPr/>
                    <a:lstStyle/>
                    <a:p>
                      <a:pPr marL="0" marR="0" lvl="0" indent="0" algn="ctr" rtl="0">
                        <a:lnSpc>
                          <a:spcPct val="100000"/>
                        </a:lnSpc>
                        <a:spcBef>
                          <a:spcPts val="0"/>
                        </a:spcBef>
                        <a:spcAft>
                          <a:spcPts val="0"/>
                        </a:spcAft>
                        <a:buNone/>
                      </a:pPr>
                      <a:r>
                        <a:rPr lang="en" sz="1300"/>
                        <a:t>5th Grade</a:t>
                      </a:r>
                      <a:endParaRPr sz="1300" i="0" u="none" strike="noStrike" cap="none"/>
                    </a:p>
                  </a:txBody>
                  <a:tcPr marL="0" marR="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222268"/>
                        </a:buClr>
                        <a:buSzPts val="1300"/>
                        <a:buFont typeface="Arial"/>
                        <a:buNone/>
                      </a:pPr>
                      <a:r>
                        <a:rPr lang="en" sz="1300" i="0" u="none" strike="noStrike" cap="none"/>
                        <a:t>6</a:t>
                      </a:r>
                      <a:r>
                        <a:rPr lang="en" sz="1300" i="0" u="none" strike="noStrike" cap="none" baseline="30000"/>
                        <a:t>th</a:t>
                      </a:r>
                      <a:r>
                        <a:rPr lang="en" sz="1300" i="0" u="none" strike="noStrike" cap="none"/>
                        <a:t> Grade ELA</a:t>
                      </a:r>
                      <a:endParaRPr sz="1300" u="none" strike="noStrike" cap="none"/>
                    </a:p>
                  </a:txBody>
                  <a:tcPr marL="0" marR="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222268"/>
                        </a:buClr>
                        <a:buSzPts val="1300"/>
                        <a:buFont typeface="Arial"/>
                        <a:buNone/>
                      </a:pPr>
                      <a:r>
                        <a:rPr lang="en" sz="1300" i="0" u="none" strike="noStrike" cap="none"/>
                        <a:t>Grade 6 Assessment</a:t>
                      </a:r>
                      <a:endParaRPr sz="1300" u="none" strike="noStrike" cap="none"/>
                    </a:p>
                  </a:txBody>
                  <a:tcPr marL="0" marR="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6"/>
                  </a:ext>
                </a:extLst>
              </a:tr>
              <a:tr h="299575">
                <a:tc>
                  <a:txBody>
                    <a:bodyPr/>
                    <a:lstStyle/>
                    <a:p>
                      <a:pPr marL="0" marR="0" lvl="0" indent="0" algn="ctr" rtl="0">
                        <a:lnSpc>
                          <a:spcPct val="100000"/>
                        </a:lnSpc>
                        <a:spcBef>
                          <a:spcPts val="0"/>
                        </a:spcBef>
                        <a:spcAft>
                          <a:spcPts val="0"/>
                        </a:spcAft>
                        <a:buNone/>
                      </a:pPr>
                      <a:r>
                        <a:rPr lang="en" sz="1200"/>
                        <a:t>6th Grade </a:t>
                      </a:r>
                      <a:endParaRPr sz="1200" i="0" u="none" strike="noStrike" cap="none"/>
                    </a:p>
                  </a:txBody>
                  <a:tcPr marL="0" marR="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rgbClr val="222268"/>
                        </a:buClr>
                        <a:buSzPts val="1300"/>
                        <a:buFont typeface="Times New Roman"/>
                        <a:buNone/>
                      </a:pPr>
                      <a:r>
                        <a:rPr lang="en" sz="1300" i="0" u="none" strike="noStrike" cap="none"/>
                        <a:t>7</a:t>
                      </a:r>
                      <a:r>
                        <a:rPr lang="en" sz="1300" i="0" u="none" strike="noStrike" cap="none" baseline="30000"/>
                        <a:t>th</a:t>
                      </a:r>
                      <a:r>
                        <a:rPr lang="en" sz="1300" i="0" u="none" strike="noStrike" cap="none"/>
                        <a:t> Grade ELA</a:t>
                      </a:r>
                      <a:endParaRPr sz="1300" u="none" strike="noStrike" cap="none"/>
                    </a:p>
                  </a:txBody>
                  <a:tcPr marL="0" marR="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rgbClr val="222268"/>
                        </a:buClr>
                        <a:buSzPts val="1300"/>
                        <a:buFont typeface="Times New Roman"/>
                        <a:buNone/>
                      </a:pPr>
                      <a:r>
                        <a:rPr lang="en" sz="1300" i="0" u="none" strike="noStrike" cap="none"/>
                        <a:t>Grade 7 Assessment</a:t>
                      </a:r>
                      <a:endParaRPr sz="1300" u="none" strike="noStrike" cap="none"/>
                    </a:p>
                  </a:txBody>
                  <a:tcPr marL="0" marR="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EAD3"/>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7"/>
                  </a:ext>
                </a:extLst>
              </a:tr>
              <a:tr h="868975">
                <a:tc>
                  <a:txBody>
                    <a:bodyPr/>
                    <a:lstStyle/>
                    <a:p>
                      <a:pPr marL="0" marR="0" lvl="0" indent="0" algn="ctr" rtl="0">
                        <a:lnSpc>
                          <a:spcPct val="100000"/>
                        </a:lnSpc>
                        <a:spcBef>
                          <a:spcPts val="0"/>
                        </a:spcBef>
                        <a:spcAft>
                          <a:spcPts val="0"/>
                        </a:spcAft>
                        <a:buNone/>
                      </a:pPr>
                      <a:r>
                        <a:rPr lang="en" sz="1200"/>
                        <a:t>7th Grade</a:t>
                      </a:r>
                      <a:endParaRPr sz="1200"/>
                    </a:p>
                  </a:txBody>
                  <a:tcPr marL="0" marR="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 sz="1300"/>
                        <a:t>8th Grade ELA</a:t>
                      </a:r>
                      <a:endParaRPr sz="1300" i="0" u="none" strike="noStrike" cap="none"/>
                    </a:p>
                  </a:txBody>
                  <a:tcPr marL="0" marR="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 sz="1300"/>
                        <a:t>Grade 8 Assessment</a:t>
                      </a:r>
                      <a:endParaRPr sz="1300" i="0" u="none" strike="noStrike" cap="none"/>
                    </a:p>
                  </a:txBody>
                  <a:tcPr marL="0" marR="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endParaRPr sz="1300"/>
                    </a:p>
                    <a:p>
                      <a:pPr marL="0" marR="0" lvl="0" indent="0" algn="ctr" rtl="0">
                        <a:lnSpc>
                          <a:spcPct val="100000"/>
                        </a:lnSpc>
                        <a:spcBef>
                          <a:spcPts val="0"/>
                        </a:spcBef>
                        <a:spcAft>
                          <a:spcPts val="0"/>
                        </a:spcAft>
                        <a:buNone/>
                      </a:pPr>
                      <a:endParaRPr sz="1300"/>
                    </a:p>
                    <a:p>
                      <a:pPr marL="0" marR="0" lvl="0" indent="0" algn="ctr" rtl="0">
                        <a:lnSpc>
                          <a:spcPct val="100000"/>
                        </a:lnSpc>
                        <a:spcBef>
                          <a:spcPts val="0"/>
                        </a:spcBef>
                        <a:spcAft>
                          <a:spcPts val="0"/>
                        </a:spcAft>
                        <a:buNone/>
                      </a:pPr>
                      <a:endParaRPr sz="1300"/>
                    </a:p>
                    <a:p>
                      <a:pPr marL="0" marR="0" lvl="0" indent="0" algn="ctr" rtl="0">
                        <a:lnSpc>
                          <a:spcPct val="100000"/>
                        </a:lnSpc>
                        <a:spcBef>
                          <a:spcPts val="0"/>
                        </a:spcBef>
                        <a:spcAft>
                          <a:spcPts val="0"/>
                        </a:spcAft>
                        <a:buNone/>
                      </a:pPr>
                      <a:endParaRPr sz="1300"/>
                    </a:p>
                  </a:txBody>
                  <a:tcPr marL="0" marR="182875"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vMerge="1">
                  <a:txBody>
                    <a:bodyPr/>
                    <a:lstStyle/>
                    <a:p>
                      <a:endParaRPr lang="en-US"/>
                    </a:p>
                  </a:txBody>
                  <a:tcPr/>
                </a:tc>
                <a:extLst>
                  <a:ext uri="{0D108BD9-81ED-4DB2-BD59-A6C34878D82A}">
                    <a16:rowId xmlns:a16="http://schemas.microsoft.com/office/drawing/2014/main" val="10008"/>
                  </a:ext>
                </a:extLst>
              </a:tr>
            </a:tbl>
          </a:graphicData>
        </a:graphic>
      </p:graphicFrame>
      <p:sp>
        <p:nvSpPr>
          <p:cNvPr id="302" name="Google Shape;302;p53"/>
          <p:cNvSpPr txBox="1"/>
          <p:nvPr/>
        </p:nvSpPr>
        <p:spPr>
          <a:xfrm>
            <a:off x="6828175" y="2460000"/>
            <a:ext cx="1896600" cy="1929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 sz="1200"/>
              <a:t>In </a:t>
            </a:r>
            <a:r>
              <a:rPr lang="en" sz="1200" b="1"/>
              <a:t>English/Language Arts</a:t>
            </a:r>
            <a:r>
              <a:rPr lang="en" sz="1200"/>
              <a:t> all students must earn  </a:t>
            </a:r>
            <a:r>
              <a:rPr lang="en" sz="1200" b="1" u="sng"/>
              <a:t>&gt;</a:t>
            </a:r>
            <a:r>
              <a:rPr lang="en" sz="1200" b="1"/>
              <a:t>85% correct </a:t>
            </a:r>
            <a:r>
              <a:rPr lang="en" sz="1200"/>
              <a:t>on Acceleration Assessment </a:t>
            </a:r>
            <a:r>
              <a:rPr lang="en" sz="1200" b="1"/>
              <a:t>AND </a:t>
            </a:r>
            <a:r>
              <a:rPr lang="en" sz="1200"/>
              <a:t>score proficient </a:t>
            </a:r>
            <a:r>
              <a:rPr lang="en" sz="1200" b="1"/>
              <a:t>(level 4) </a:t>
            </a:r>
            <a:r>
              <a:rPr lang="en" sz="1200"/>
              <a:t>on scored writing prompt for elementary school. Middle school students must score proficient </a:t>
            </a:r>
            <a:r>
              <a:rPr lang="en" sz="1200" b="1"/>
              <a:t>(level 3)</a:t>
            </a:r>
            <a:r>
              <a:rPr lang="en" sz="1200"/>
              <a:t> on a writing prompt.</a:t>
            </a:r>
            <a:endParaRPr sz="1200"/>
          </a:p>
        </p:txBody>
      </p:sp>
      <p:pic>
        <p:nvPicPr>
          <p:cNvPr id="3" name="Audio 2">
            <a:hlinkClick r:id="" action="ppaction://media"/>
            <a:extLst>
              <a:ext uri="{FF2B5EF4-FFF2-40B4-BE49-F238E27FC236}">
                <a16:creationId xmlns:a16="http://schemas.microsoft.com/office/drawing/2014/main" id="{D64B6CEA-0F86-4EB0-BDBC-D10A0386AC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6207"/>
    </mc:Choice>
    <mc:Fallback>
      <p:transition spd="slow" advTm="56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7"/>
</p:tagLst>
</file>

<file path=ppt/tags/tag2.xml><?xml version="1.0" encoding="utf-8"?>
<p:tagLst xmlns:a="http://schemas.openxmlformats.org/drawingml/2006/main" xmlns:r="http://schemas.openxmlformats.org/officeDocument/2006/relationships" xmlns:p="http://schemas.openxmlformats.org/presentationml/2006/main">
  <p:tag name="TIMING" val="|2.1|10.8|6.7"/>
</p:tagLst>
</file>

<file path=ppt/tags/tag3.xml><?xml version="1.0" encoding="utf-8"?>
<p:tagLst xmlns:a="http://schemas.openxmlformats.org/drawingml/2006/main" xmlns:r="http://schemas.openxmlformats.org/officeDocument/2006/relationships" xmlns:p="http://schemas.openxmlformats.org/presentationml/2006/main">
  <p:tag name="TIMING" val="|21.8"/>
</p:tagLst>
</file>

<file path=ppt/tags/tag4.xml><?xml version="1.0" encoding="utf-8"?>
<p:tagLst xmlns:a="http://schemas.openxmlformats.org/drawingml/2006/main" xmlns:r="http://schemas.openxmlformats.org/officeDocument/2006/relationships" xmlns:p="http://schemas.openxmlformats.org/presentationml/2006/main">
  <p:tag name="TIMING" val="|2.6"/>
</p:tagLst>
</file>

<file path=ppt/tags/tag5.xml><?xml version="1.0" encoding="utf-8"?>
<p:tagLst xmlns:a="http://schemas.openxmlformats.org/drawingml/2006/main" xmlns:r="http://schemas.openxmlformats.org/officeDocument/2006/relationships" xmlns:p="http://schemas.openxmlformats.org/presentationml/2006/main">
  <p:tag name="TIMING" val="|4.4|45.3"/>
</p:tagLst>
</file>

<file path=ppt/tags/tag6.xml><?xml version="1.0" encoding="utf-8"?>
<p:tagLst xmlns:a="http://schemas.openxmlformats.org/drawingml/2006/main" xmlns:r="http://schemas.openxmlformats.org/officeDocument/2006/relationships" xmlns:p="http://schemas.openxmlformats.org/presentationml/2006/main">
  <p:tag name="TIMING" val="|4|15.6|30.6"/>
</p:tagLst>
</file>

<file path=ppt/tags/tag7.xml><?xml version="1.0" encoding="utf-8"?>
<p:tagLst xmlns:a="http://schemas.openxmlformats.org/drawingml/2006/main" xmlns:r="http://schemas.openxmlformats.org/officeDocument/2006/relationships" xmlns:p="http://schemas.openxmlformats.org/presentationml/2006/main">
  <p:tag name="TIMING" val="|48.9"/>
</p:tagLst>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WCPSS">
      <a:dk1>
        <a:srgbClr val="91969B"/>
      </a:dk1>
      <a:lt1>
        <a:srgbClr val="FFFFFF"/>
      </a:lt1>
      <a:dk2>
        <a:srgbClr val="CACACA"/>
      </a:dk2>
      <a:lt2>
        <a:srgbClr val="FFFFFF"/>
      </a:lt2>
      <a:accent1>
        <a:srgbClr val="4B5050"/>
      </a:accent1>
      <a:accent2>
        <a:srgbClr val="F58025"/>
      </a:accent2>
      <a:accent3>
        <a:srgbClr val="DB0962"/>
      </a:accent3>
      <a:accent4>
        <a:srgbClr val="005595"/>
      </a:accent4>
      <a:accent5>
        <a:srgbClr val="00AFDB"/>
      </a:accent5>
      <a:accent6>
        <a:srgbClr val="C1D82F"/>
      </a:accent6>
      <a:hlink>
        <a:srgbClr val="DB0962"/>
      </a:hlink>
      <a:folHlink>
        <a:srgbClr val="FFDE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TotalTime>
  <Words>2720</Words>
  <Application>Microsoft Office PowerPoint</Application>
  <PresentationFormat>On-screen Show (16:9)</PresentationFormat>
  <Paragraphs>256</Paragraphs>
  <Slides>21</Slides>
  <Notes>21</Notes>
  <HiddenSlides>0</HiddenSlides>
  <MMClips>21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21</vt:i4>
      </vt:variant>
    </vt:vector>
  </HeadingPairs>
  <TitlesOfParts>
    <vt:vector size="34" baseType="lpstr">
      <vt:lpstr>Century Gothic</vt:lpstr>
      <vt:lpstr>Open Sans</vt:lpstr>
      <vt:lpstr>Lato Light</vt:lpstr>
      <vt:lpstr>Book Antiqua</vt:lpstr>
      <vt:lpstr>Arial</vt:lpstr>
      <vt:lpstr>Times New Roman</vt:lpstr>
      <vt:lpstr>Noto Sans Symbols</vt:lpstr>
      <vt:lpstr>Calibri</vt:lpstr>
      <vt:lpstr>Georgia</vt:lpstr>
      <vt:lpstr>Copse</vt:lpstr>
      <vt:lpstr>Simple Light</vt:lpstr>
      <vt:lpstr>Office Theme</vt:lpstr>
      <vt:lpstr>Office Theme</vt:lpstr>
      <vt:lpstr>PowerPoint Presentation</vt:lpstr>
      <vt:lpstr>What is Single Subject Acceleration (SSA)?</vt:lpstr>
      <vt:lpstr>Who can be tested for SSA?</vt:lpstr>
      <vt:lpstr>SSA Process from Test Request to Results</vt:lpstr>
      <vt:lpstr>Single Subject Acceleration</vt:lpstr>
      <vt:lpstr>Test Request Form</vt:lpstr>
      <vt:lpstr>SSA Testing</vt:lpstr>
      <vt:lpstr>SSA Math Assessments</vt:lpstr>
      <vt:lpstr>SSA ELA Assessments</vt:lpstr>
      <vt:lpstr>SSA Results</vt:lpstr>
      <vt:lpstr>SSA Data</vt:lpstr>
      <vt:lpstr>Is my child a good candidate for SSA?</vt:lpstr>
      <vt:lpstr>Parent Reflection</vt:lpstr>
      <vt:lpstr>Looking Down the Road...ELA</vt:lpstr>
      <vt:lpstr>Looking Down the Road...ELA</vt:lpstr>
      <vt:lpstr>Looking Down the Road...Math</vt:lpstr>
      <vt:lpstr>Looking Down the Road...Math</vt:lpstr>
      <vt:lpstr>Looking Down the Road...Math</vt:lpstr>
      <vt:lpstr>Summary </vt:lpstr>
      <vt:lpstr>Summary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Andria Hall _ Staff - AcademicallyGifted</cp:lastModifiedBy>
  <cp:revision>2</cp:revision>
  <dcterms:modified xsi:type="dcterms:W3CDTF">2020-02-18T17:16:04Z</dcterms:modified>
</cp:coreProperties>
</file>